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sldIdLst>
    <p:sldId id="256" r:id="rId2"/>
    <p:sldId id="258" r:id="rId3"/>
    <p:sldId id="259" r:id="rId4"/>
    <p:sldId id="304" r:id="rId5"/>
    <p:sldId id="300" r:id="rId6"/>
    <p:sldId id="301" r:id="rId7"/>
    <p:sldId id="302" r:id="rId8"/>
    <p:sldId id="303" r:id="rId9"/>
    <p:sldId id="288" r:id="rId10"/>
    <p:sldId id="299" r:id="rId11"/>
    <p:sldId id="313" r:id="rId12"/>
    <p:sldId id="305" r:id="rId13"/>
    <p:sldId id="306" r:id="rId14"/>
    <p:sldId id="307" r:id="rId15"/>
    <p:sldId id="286" r:id="rId16"/>
    <p:sldId id="257" r:id="rId17"/>
    <p:sldId id="291" r:id="rId18"/>
    <p:sldId id="279" r:id="rId19"/>
    <p:sldId id="280" r:id="rId20"/>
    <p:sldId id="292" r:id="rId21"/>
    <p:sldId id="294" r:id="rId22"/>
    <p:sldId id="295" r:id="rId23"/>
    <p:sldId id="296" r:id="rId24"/>
    <p:sldId id="297" r:id="rId25"/>
    <p:sldId id="298" r:id="rId26"/>
    <p:sldId id="284" r:id="rId27"/>
    <p:sldId id="270" r:id="rId28"/>
    <p:sldId id="289" r:id="rId29"/>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620E5-A821-4AE6-800C-63D6F0CE680E}" v="230" dt="2019-11-17T10:53:45.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1" autoAdjust="0"/>
    <p:restoredTop sz="94670" autoAdjust="0"/>
  </p:normalViewPr>
  <p:slideViewPr>
    <p:cSldViewPr>
      <p:cViewPr varScale="1">
        <p:scale>
          <a:sx n="108" d="100"/>
          <a:sy n="108" d="100"/>
        </p:scale>
        <p:origin x="12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24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çois Ricardou" userId="fe13563889dc9fab" providerId="LiveId" clId="{87276826-3D87-4414-9FDB-BBA0FA9B79C0}"/>
    <pc:docChg chg="undo custSel addSld delSld modSld sldOrd">
      <pc:chgData name="François Ricardou" userId="fe13563889dc9fab" providerId="LiveId" clId="{87276826-3D87-4414-9FDB-BBA0FA9B79C0}" dt="2019-01-16T16:30:12.920" v="1303" actId="14100"/>
      <pc:docMkLst>
        <pc:docMk/>
      </pc:docMkLst>
      <pc:sldChg chg="addSp delSp modSp ord">
        <pc:chgData name="François Ricardou" userId="fe13563889dc9fab" providerId="LiveId" clId="{87276826-3D87-4414-9FDB-BBA0FA9B79C0}" dt="2019-01-16T07:07:04.912" v="412"/>
        <pc:sldMkLst>
          <pc:docMk/>
          <pc:sldMk cId="0" sldId="257"/>
        </pc:sldMkLst>
        <pc:spChg chg="del mod">
          <ac:chgData name="François Ricardou" userId="fe13563889dc9fab" providerId="LiveId" clId="{87276826-3D87-4414-9FDB-BBA0FA9B79C0}" dt="2019-01-16T06:45:48.401" v="298"/>
          <ac:spMkLst>
            <pc:docMk/>
            <pc:sldMk cId="0" sldId="257"/>
            <ac:spMk id="5" creationId="{78E9E263-675C-44B1-BD9C-E20521FDC2EF}"/>
          </ac:spMkLst>
        </pc:spChg>
        <pc:spChg chg="add mod">
          <ac:chgData name="François Ricardou" userId="fe13563889dc9fab" providerId="LiveId" clId="{87276826-3D87-4414-9FDB-BBA0FA9B79C0}" dt="2019-01-16T07:06:36.742" v="408" actId="1076"/>
          <ac:spMkLst>
            <pc:docMk/>
            <pc:sldMk cId="0" sldId="257"/>
            <ac:spMk id="6" creationId="{80BB79D5-D9F2-4FD8-942C-90DBE214275C}"/>
          </ac:spMkLst>
        </pc:spChg>
        <pc:spChg chg="add mod">
          <ac:chgData name="François Ricardou" userId="fe13563889dc9fab" providerId="LiveId" clId="{87276826-3D87-4414-9FDB-BBA0FA9B79C0}" dt="2019-01-16T07:06:26.414" v="407" actId="1076"/>
          <ac:spMkLst>
            <pc:docMk/>
            <pc:sldMk cId="0" sldId="257"/>
            <ac:spMk id="8" creationId="{9457BE25-B3F0-4779-B6AF-AF579EF2F965}"/>
          </ac:spMkLst>
        </pc:spChg>
        <pc:spChg chg="del mod">
          <ac:chgData name="François Ricardou" userId="fe13563889dc9fab" providerId="LiveId" clId="{87276826-3D87-4414-9FDB-BBA0FA9B79C0}" dt="2019-01-16T06:42:54.698" v="272"/>
          <ac:spMkLst>
            <pc:docMk/>
            <pc:sldMk cId="0" sldId="257"/>
            <ac:spMk id="8195" creationId="{00000000-0000-0000-0000-000000000000}"/>
          </ac:spMkLst>
        </pc:spChg>
        <pc:picChg chg="del mod">
          <ac:chgData name="François Ricardou" userId="fe13563889dc9fab" providerId="LiveId" clId="{87276826-3D87-4414-9FDB-BBA0FA9B79C0}" dt="2019-01-16T06:44:03.569" v="283"/>
          <ac:picMkLst>
            <pc:docMk/>
            <pc:sldMk cId="0" sldId="257"/>
            <ac:picMk id="4" creationId="{5FB54B59-EA14-464F-AECC-DA8A0B800AA5}"/>
          </ac:picMkLst>
        </pc:picChg>
        <pc:picChg chg="add mod">
          <ac:chgData name="François Ricardou" userId="fe13563889dc9fab" providerId="LiveId" clId="{87276826-3D87-4414-9FDB-BBA0FA9B79C0}" dt="2019-01-16T07:06:54.303" v="411" actId="1076"/>
          <ac:picMkLst>
            <pc:docMk/>
            <pc:sldMk cId="0" sldId="257"/>
            <ac:picMk id="7" creationId="{F3AB8CE3-9BBD-4CD3-A92C-207563BF93CB}"/>
          </ac:picMkLst>
        </pc:picChg>
      </pc:sldChg>
      <pc:sldChg chg="modSp">
        <pc:chgData name="François Ricardou" userId="fe13563889dc9fab" providerId="LiveId" clId="{87276826-3D87-4414-9FDB-BBA0FA9B79C0}" dt="2019-01-16T16:30:12.920" v="1303" actId="14100"/>
        <pc:sldMkLst>
          <pc:docMk/>
          <pc:sldMk cId="0" sldId="258"/>
        </pc:sldMkLst>
        <pc:spChg chg="mod">
          <ac:chgData name="François Ricardou" userId="fe13563889dc9fab" providerId="LiveId" clId="{87276826-3D87-4414-9FDB-BBA0FA9B79C0}" dt="2019-01-16T16:30:12.920" v="1303" actId="14100"/>
          <ac:spMkLst>
            <pc:docMk/>
            <pc:sldMk cId="0" sldId="258"/>
            <ac:spMk id="3075" creationId="{00000000-0000-0000-0000-000000000000}"/>
          </ac:spMkLst>
        </pc:spChg>
      </pc:sldChg>
      <pc:sldChg chg="addSp modSp">
        <pc:chgData name="François Ricardou" userId="fe13563889dc9fab" providerId="LiveId" clId="{87276826-3D87-4414-9FDB-BBA0FA9B79C0}" dt="2019-01-16T16:30:00.227" v="1302" actId="313"/>
        <pc:sldMkLst>
          <pc:docMk/>
          <pc:sldMk cId="0" sldId="280"/>
        </pc:sldMkLst>
        <pc:spChg chg="add mod">
          <ac:chgData name="François Ricardou" userId="fe13563889dc9fab" providerId="LiveId" clId="{87276826-3D87-4414-9FDB-BBA0FA9B79C0}" dt="2019-01-16T16:30:00.227" v="1302" actId="313"/>
          <ac:spMkLst>
            <pc:docMk/>
            <pc:sldMk cId="0" sldId="280"/>
            <ac:spMk id="2" creationId="{C9F9724B-DF3D-4803-A912-57BCE9B277BC}"/>
          </ac:spMkLst>
        </pc:spChg>
        <pc:spChg chg="mod">
          <ac:chgData name="François Ricardou" userId="fe13563889dc9fab" providerId="LiveId" clId="{87276826-3D87-4414-9FDB-BBA0FA9B79C0}" dt="2019-01-16T07:10:54.423" v="441" actId="1076"/>
          <ac:spMkLst>
            <pc:docMk/>
            <pc:sldMk cId="0" sldId="280"/>
            <ac:spMk id="10243" creationId="{00000000-0000-0000-0000-000000000000}"/>
          </ac:spMkLst>
        </pc:spChg>
        <pc:picChg chg="add mod">
          <ac:chgData name="François Ricardou" userId="fe13563889dc9fab" providerId="LiveId" clId="{87276826-3D87-4414-9FDB-BBA0FA9B79C0}" dt="2019-01-16T07:15:12.422" v="464" actId="14100"/>
          <ac:picMkLst>
            <pc:docMk/>
            <pc:sldMk cId="0" sldId="280"/>
            <ac:picMk id="3" creationId="{BC03F4CF-6B5D-44FD-9AFC-64F33AAEFDB2}"/>
          </ac:picMkLst>
        </pc:picChg>
        <pc:picChg chg="mod">
          <ac:chgData name="François Ricardou" userId="fe13563889dc9fab" providerId="LiveId" clId="{87276826-3D87-4414-9FDB-BBA0FA9B79C0}" dt="2019-01-16T07:11:16.383" v="443" actId="1076"/>
          <ac:picMkLst>
            <pc:docMk/>
            <pc:sldMk cId="0" sldId="280"/>
            <ac:picMk id="3074" creationId="{508E70F7-DE09-4C6D-9813-50B8FE52D773}"/>
          </ac:picMkLst>
        </pc:picChg>
      </pc:sldChg>
      <pc:sldChg chg="addSp delSp modSp">
        <pc:chgData name="François Ricardou" userId="fe13563889dc9fab" providerId="LiveId" clId="{87276826-3D87-4414-9FDB-BBA0FA9B79C0}" dt="2019-01-16T15:28:45.330" v="851" actId="122"/>
        <pc:sldMkLst>
          <pc:docMk/>
          <pc:sldMk cId="0" sldId="286"/>
        </pc:sldMkLst>
        <pc:spChg chg="add mod">
          <ac:chgData name="François Ricardou" userId="fe13563889dc9fab" providerId="LiveId" clId="{87276826-3D87-4414-9FDB-BBA0FA9B79C0}" dt="2019-01-16T15:28:45.330" v="851" actId="122"/>
          <ac:spMkLst>
            <pc:docMk/>
            <pc:sldMk cId="0" sldId="286"/>
            <ac:spMk id="2" creationId="{0496128A-6438-42D7-BDC9-D35FDA49A8EB}"/>
          </ac:spMkLst>
        </pc:spChg>
        <pc:spChg chg="add del mod">
          <ac:chgData name="François Ricardou" userId="fe13563889dc9fab" providerId="LiveId" clId="{87276826-3D87-4414-9FDB-BBA0FA9B79C0}" dt="2019-01-16T07:05:40.172" v="397"/>
          <ac:spMkLst>
            <pc:docMk/>
            <pc:sldMk cId="0" sldId="286"/>
            <ac:spMk id="7" creationId="{74DE05E8-825C-42AA-BC74-A682FF0698D4}"/>
          </ac:spMkLst>
        </pc:spChg>
        <pc:spChg chg="add del mod">
          <ac:chgData name="François Ricardou" userId="fe13563889dc9fab" providerId="LiveId" clId="{87276826-3D87-4414-9FDB-BBA0FA9B79C0}" dt="2019-01-16T07:05:55.950" v="401"/>
          <ac:spMkLst>
            <pc:docMk/>
            <pc:sldMk cId="0" sldId="286"/>
            <ac:spMk id="9" creationId="{2F3649AF-9667-4778-9021-44EB3518BC51}"/>
          </ac:spMkLst>
        </pc:spChg>
        <pc:spChg chg="add mod">
          <ac:chgData name="François Ricardou" userId="fe13563889dc9fab" providerId="LiveId" clId="{87276826-3D87-4414-9FDB-BBA0FA9B79C0}" dt="2019-01-16T07:07:21.159" v="415" actId="1076"/>
          <ac:spMkLst>
            <pc:docMk/>
            <pc:sldMk cId="0" sldId="286"/>
            <ac:spMk id="10" creationId="{4D880D42-CECD-4037-A509-D5AE5B34857A}"/>
          </ac:spMkLst>
        </pc:spChg>
        <pc:spChg chg="mod">
          <ac:chgData name="François Ricardou" userId="fe13563889dc9fab" providerId="LiveId" clId="{87276826-3D87-4414-9FDB-BBA0FA9B79C0}" dt="2019-01-16T06:41:33.598" v="266" actId="1076"/>
          <ac:spMkLst>
            <pc:docMk/>
            <pc:sldMk cId="0" sldId="286"/>
            <ac:spMk id="7171" creationId="{00000000-0000-0000-0000-000000000000}"/>
          </ac:spMkLst>
        </pc:spChg>
        <pc:spChg chg="mod">
          <ac:chgData name="François Ricardou" userId="fe13563889dc9fab" providerId="LiveId" clId="{87276826-3D87-4414-9FDB-BBA0FA9B79C0}" dt="2019-01-16T06:36:39.822" v="43" actId="1076"/>
          <ac:spMkLst>
            <pc:docMk/>
            <pc:sldMk cId="0" sldId="286"/>
            <ac:spMk id="7172" creationId="{00000000-0000-0000-0000-000000000000}"/>
          </ac:spMkLst>
        </pc:spChg>
        <pc:picChg chg="mod">
          <ac:chgData name="François Ricardou" userId="fe13563889dc9fab" providerId="LiveId" clId="{87276826-3D87-4414-9FDB-BBA0FA9B79C0}" dt="2019-01-16T06:45:36.182" v="297" actId="1076"/>
          <ac:picMkLst>
            <pc:docMk/>
            <pc:sldMk cId="0" sldId="286"/>
            <ac:picMk id="3" creationId="{9CE2B631-D03C-4ECA-B194-5EFAE7008BFD}"/>
          </ac:picMkLst>
        </pc:picChg>
        <pc:picChg chg="mod ord">
          <ac:chgData name="François Ricardou" userId="fe13563889dc9fab" providerId="LiveId" clId="{87276826-3D87-4414-9FDB-BBA0FA9B79C0}" dt="2019-01-16T06:41:19.830" v="263" actId="14100"/>
          <ac:picMkLst>
            <pc:docMk/>
            <pc:sldMk cId="0" sldId="286"/>
            <ac:picMk id="5" creationId="{72DF871B-B5A1-4A90-8F04-3602A54AE95D}"/>
          </ac:picMkLst>
        </pc:picChg>
        <pc:picChg chg="add del mod ord modCrop">
          <ac:chgData name="François Ricardou" userId="fe13563889dc9fab" providerId="LiveId" clId="{87276826-3D87-4414-9FDB-BBA0FA9B79C0}" dt="2019-01-16T07:05:47.819" v="399"/>
          <ac:picMkLst>
            <pc:docMk/>
            <pc:sldMk cId="0" sldId="286"/>
            <ac:picMk id="8" creationId="{3E86B665-6522-43D5-9402-936FF2F43A4C}"/>
          </ac:picMkLst>
        </pc:picChg>
        <pc:picChg chg="add mod">
          <ac:chgData name="François Ricardou" userId="fe13563889dc9fab" providerId="LiveId" clId="{87276826-3D87-4414-9FDB-BBA0FA9B79C0}" dt="2019-01-16T15:28:29.494" v="848" actId="1076"/>
          <ac:picMkLst>
            <pc:docMk/>
            <pc:sldMk cId="0" sldId="286"/>
            <ac:picMk id="11" creationId="{F87484DB-8485-4418-89EE-089AC9A6B63F}"/>
          </ac:picMkLst>
        </pc:picChg>
        <pc:picChg chg="mod">
          <ac:chgData name="François Ricardou" userId="fe13563889dc9fab" providerId="LiveId" clId="{87276826-3D87-4414-9FDB-BBA0FA9B79C0}" dt="2019-01-16T06:45:26.118" v="294" actId="1076"/>
          <ac:picMkLst>
            <pc:docMk/>
            <pc:sldMk cId="0" sldId="286"/>
            <ac:picMk id="7170" creationId="{00000000-0000-0000-0000-000000000000}"/>
          </ac:picMkLst>
        </pc:picChg>
      </pc:sldChg>
      <pc:sldChg chg="addSp delSp modSp">
        <pc:chgData name="François Ricardou" userId="fe13563889dc9fab" providerId="LiveId" clId="{87276826-3D87-4414-9FDB-BBA0FA9B79C0}" dt="2019-01-16T15:37:39.607" v="916" actId="20577"/>
        <pc:sldMkLst>
          <pc:docMk/>
          <pc:sldMk cId="3816653030" sldId="291"/>
        </pc:sldMkLst>
        <pc:spChg chg="add mod">
          <ac:chgData name="François Ricardou" userId="fe13563889dc9fab" providerId="LiveId" clId="{87276826-3D87-4414-9FDB-BBA0FA9B79C0}" dt="2019-01-16T15:37:39.607" v="916" actId="20577"/>
          <ac:spMkLst>
            <pc:docMk/>
            <pc:sldMk cId="3816653030" sldId="291"/>
            <ac:spMk id="2" creationId="{F1F806EC-CCC4-4DA6-87DC-599AD7BD1235}"/>
          </ac:spMkLst>
        </pc:spChg>
        <pc:spChg chg="add del mod">
          <ac:chgData name="François Ricardou" userId="fe13563889dc9fab" providerId="LiveId" clId="{87276826-3D87-4414-9FDB-BBA0FA9B79C0}" dt="2019-01-16T07:07:10.580" v="413"/>
          <ac:spMkLst>
            <pc:docMk/>
            <pc:sldMk cId="3816653030" sldId="291"/>
            <ac:spMk id="3" creationId="{78F7FA87-B231-46C9-9C92-A0D966886B6E}"/>
          </ac:spMkLst>
        </pc:spChg>
        <pc:spChg chg="add mod">
          <ac:chgData name="François Ricardou" userId="fe13563889dc9fab" providerId="LiveId" clId="{87276826-3D87-4414-9FDB-BBA0FA9B79C0}" dt="2019-01-16T15:32:11.719" v="863" actId="20577"/>
          <ac:spMkLst>
            <pc:docMk/>
            <pc:sldMk cId="3816653030" sldId="291"/>
            <ac:spMk id="3" creationId="{B9158A4F-BD31-4A2E-8890-24BA2B81BAA0}"/>
          </ac:spMkLst>
        </pc:spChg>
        <pc:spChg chg="add mod">
          <ac:chgData name="François Ricardou" userId="fe13563889dc9fab" providerId="LiveId" clId="{87276826-3D87-4414-9FDB-BBA0FA9B79C0}" dt="2019-01-16T07:09:59.646" v="435" actId="1076"/>
          <ac:spMkLst>
            <pc:docMk/>
            <pc:sldMk cId="3816653030" sldId="291"/>
            <ac:spMk id="4" creationId="{BB23D667-CD37-4323-B941-449C94CE006D}"/>
          </ac:spMkLst>
        </pc:spChg>
        <pc:spChg chg="del">
          <ac:chgData name="François Ricardou" userId="fe13563889dc9fab" providerId="LiveId" clId="{87276826-3D87-4414-9FDB-BBA0FA9B79C0}" dt="2019-01-16T06:28:49.642" v="1" actId="478"/>
          <ac:spMkLst>
            <pc:docMk/>
            <pc:sldMk cId="3816653030" sldId="291"/>
            <ac:spMk id="5" creationId="{78E9E263-675C-44B1-BD9C-E20521FDC2EF}"/>
          </ac:spMkLst>
        </pc:spChg>
        <pc:spChg chg="mod">
          <ac:chgData name="François Ricardou" userId="fe13563889dc9fab" providerId="LiveId" clId="{87276826-3D87-4414-9FDB-BBA0FA9B79C0}" dt="2019-01-16T06:56:20.190" v="358" actId="1076"/>
          <ac:spMkLst>
            <pc:docMk/>
            <pc:sldMk cId="3816653030" sldId="291"/>
            <ac:spMk id="8195" creationId="{00000000-0000-0000-0000-000000000000}"/>
          </ac:spMkLst>
        </pc:spChg>
        <pc:picChg chg="add del mod">
          <ac:chgData name="François Ricardou" userId="fe13563889dc9fab" providerId="LiveId" clId="{87276826-3D87-4414-9FDB-BBA0FA9B79C0}" dt="2019-01-16T07:07:25.276" v="416"/>
          <ac:picMkLst>
            <pc:docMk/>
            <pc:sldMk cId="3816653030" sldId="291"/>
            <ac:picMk id="2" creationId="{372C8E74-4C25-4D2A-BF1C-B177272C76F9}"/>
          </ac:picMkLst>
        </pc:picChg>
        <pc:picChg chg="mod ord">
          <ac:chgData name="François Ricardou" userId="fe13563889dc9fab" providerId="LiveId" clId="{87276826-3D87-4414-9FDB-BBA0FA9B79C0}" dt="2019-01-16T07:09:53.159" v="434" actId="14100"/>
          <ac:picMkLst>
            <pc:docMk/>
            <pc:sldMk cId="3816653030" sldId="291"/>
            <ac:picMk id="1026" creationId="{45AAA29A-955E-4AB1-B980-7B0D6A5C1C4A}"/>
          </ac:picMkLst>
        </pc:picChg>
        <pc:picChg chg="add mod">
          <ac:chgData name="François Ricardou" userId="fe13563889dc9fab" providerId="LiveId" clId="{87276826-3D87-4414-9FDB-BBA0FA9B79C0}" dt="2019-01-16T15:35:29.935" v="880" actId="1076"/>
          <ac:picMkLst>
            <pc:docMk/>
            <pc:sldMk cId="3816653030" sldId="291"/>
            <ac:picMk id="1028" creationId="{E3D5A1B6-C7AC-4B2B-BFE1-9B5BA3297051}"/>
          </ac:picMkLst>
        </pc:picChg>
      </pc:sldChg>
      <pc:sldChg chg="addSp modSp">
        <pc:chgData name="François Ricardou" userId="fe13563889dc9fab" providerId="LiveId" clId="{87276826-3D87-4414-9FDB-BBA0FA9B79C0}" dt="2019-01-16T15:48:52.619" v="1173" actId="5793"/>
        <pc:sldMkLst>
          <pc:docMk/>
          <pc:sldMk cId="3613195152" sldId="292"/>
        </pc:sldMkLst>
        <pc:spChg chg="add mod">
          <ac:chgData name="François Ricardou" userId="fe13563889dc9fab" providerId="LiveId" clId="{87276826-3D87-4414-9FDB-BBA0FA9B79C0}" dt="2019-01-16T15:46:33.111" v="1098" actId="1076"/>
          <ac:spMkLst>
            <pc:docMk/>
            <pc:sldMk cId="3613195152" sldId="292"/>
            <ac:spMk id="2" creationId="{56F96D70-FF2D-470F-9288-2966910F5C3B}"/>
          </ac:spMkLst>
        </pc:spChg>
        <pc:spChg chg="add mod">
          <ac:chgData name="François Ricardou" userId="fe13563889dc9fab" providerId="LiveId" clId="{87276826-3D87-4414-9FDB-BBA0FA9B79C0}" dt="2019-01-16T15:46:48.096" v="1101" actId="20577"/>
          <ac:spMkLst>
            <pc:docMk/>
            <pc:sldMk cId="3613195152" sldId="292"/>
            <ac:spMk id="5" creationId="{673A5984-D4C6-4D27-BB6B-3B5DD531E62F}"/>
          </ac:spMkLst>
        </pc:spChg>
        <pc:spChg chg="add mod">
          <ac:chgData name="François Ricardou" userId="fe13563889dc9fab" providerId="LiveId" clId="{87276826-3D87-4414-9FDB-BBA0FA9B79C0}" dt="2019-01-16T15:48:52.619" v="1173" actId="5793"/>
          <ac:spMkLst>
            <pc:docMk/>
            <pc:sldMk cId="3613195152" sldId="292"/>
            <ac:spMk id="6" creationId="{A9873998-E67C-41D6-8C47-E1195B6E3DBD}"/>
          </ac:spMkLst>
        </pc:spChg>
        <pc:spChg chg="mod">
          <ac:chgData name="François Ricardou" userId="fe13563889dc9fab" providerId="LiveId" clId="{87276826-3D87-4414-9FDB-BBA0FA9B79C0}" dt="2019-01-16T15:46:43.623" v="1100" actId="14100"/>
          <ac:spMkLst>
            <pc:docMk/>
            <pc:sldMk cId="3613195152" sldId="292"/>
            <ac:spMk id="10243" creationId="{00000000-0000-0000-0000-000000000000}"/>
          </ac:spMkLst>
        </pc:spChg>
        <pc:picChg chg="mod">
          <ac:chgData name="François Ricardou" userId="fe13563889dc9fab" providerId="LiveId" clId="{87276826-3D87-4414-9FDB-BBA0FA9B79C0}" dt="2019-01-16T15:46:29.183" v="1096" actId="1076"/>
          <ac:picMkLst>
            <pc:docMk/>
            <pc:sldMk cId="3613195152" sldId="292"/>
            <ac:picMk id="3" creationId="{F7622656-C7E8-4C66-AAF9-6E8FF28F6AF7}"/>
          </ac:picMkLst>
        </pc:picChg>
        <pc:picChg chg="add mod">
          <ac:chgData name="François Ricardou" userId="fe13563889dc9fab" providerId="LiveId" clId="{87276826-3D87-4414-9FDB-BBA0FA9B79C0}" dt="2019-01-16T15:46:18.615" v="1093" actId="1076"/>
          <ac:picMkLst>
            <pc:docMk/>
            <pc:sldMk cId="3613195152" sldId="292"/>
            <ac:picMk id="4" creationId="{B443DEE7-AF7D-4B02-99CA-19957096877E}"/>
          </ac:picMkLst>
        </pc:picChg>
      </pc:sldChg>
      <pc:sldChg chg="addSp delSp modSp add">
        <pc:chgData name="François Ricardou" userId="fe13563889dc9fab" providerId="LiveId" clId="{87276826-3D87-4414-9FDB-BBA0FA9B79C0}" dt="2019-01-16T07:22:14.431" v="524" actId="1076"/>
        <pc:sldMkLst>
          <pc:docMk/>
          <pc:sldMk cId="59803291" sldId="294"/>
        </pc:sldMkLst>
        <pc:spChg chg="add mod">
          <ac:chgData name="François Ricardou" userId="fe13563889dc9fab" providerId="LiveId" clId="{87276826-3D87-4414-9FDB-BBA0FA9B79C0}" dt="2019-01-16T07:22:14.431" v="524" actId="1076"/>
          <ac:spMkLst>
            <pc:docMk/>
            <pc:sldMk cId="59803291" sldId="294"/>
            <ac:spMk id="2" creationId="{5472D096-E561-48C6-BB15-E1E20188FAAB}"/>
          </ac:spMkLst>
        </pc:spChg>
        <pc:spChg chg="mod">
          <ac:chgData name="François Ricardou" userId="fe13563889dc9fab" providerId="LiveId" clId="{87276826-3D87-4414-9FDB-BBA0FA9B79C0}" dt="2019-01-16T07:20:49.055" v="514" actId="1076"/>
          <ac:spMkLst>
            <pc:docMk/>
            <pc:sldMk cId="59803291" sldId="294"/>
            <ac:spMk id="5" creationId="{673A5984-D4C6-4D27-BB6B-3B5DD531E62F}"/>
          </ac:spMkLst>
        </pc:spChg>
        <pc:spChg chg="del">
          <ac:chgData name="François Ricardou" userId="fe13563889dc9fab" providerId="LiveId" clId="{87276826-3D87-4414-9FDB-BBA0FA9B79C0}" dt="2019-01-16T07:19:02.857" v="491" actId="478"/>
          <ac:spMkLst>
            <pc:docMk/>
            <pc:sldMk cId="59803291" sldId="294"/>
            <ac:spMk id="10243" creationId="{00000000-0000-0000-0000-000000000000}"/>
          </ac:spMkLst>
        </pc:spChg>
        <pc:picChg chg="del">
          <ac:chgData name="François Ricardou" userId="fe13563889dc9fab" providerId="LiveId" clId="{87276826-3D87-4414-9FDB-BBA0FA9B79C0}" dt="2019-01-16T07:18:58.505" v="489" actId="478"/>
          <ac:picMkLst>
            <pc:docMk/>
            <pc:sldMk cId="59803291" sldId="294"/>
            <ac:picMk id="3" creationId="{F7622656-C7E8-4C66-AAF9-6E8FF28F6AF7}"/>
          </ac:picMkLst>
        </pc:picChg>
        <pc:picChg chg="del">
          <ac:chgData name="François Ricardou" userId="fe13563889dc9fab" providerId="LiveId" clId="{87276826-3D87-4414-9FDB-BBA0FA9B79C0}" dt="2019-01-16T07:19:00.631" v="490" actId="478"/>
          <ac:picMkLst>
            <pc:docMk/>
            <pc:sldMk cId="59803291" sldId="294"/>
            <ac:picMk id="4" creationId="{B443DEE7-AF7D-4B02-99CA-19957096877E}"/>
          </ac:picMkLst>
        </pc:picChg>
        <pc:picChg chg="add mod">
          <ac:chgData name="François Ricardou" userId="fe13563889dc9fab" providerId="LiveId" clId="{87276826-3D87-4414-9FDB-BBA0FA9B79C0}" dt="2019-01-16T07:20:45.223" v="513" actId="1076"/>
          <ac:picMkLst>
            <pc:docMk/>
            <pc:sldMk cId="59803291" sldId="294"/>
            <ac:picMk id="4098" creationId="{3239641B-A407-47AF-B25E-FD34492B4FDE}"/>
          </ac:picMkLst>
        </pc:picChg>
        <pc:picChg chg="add mod">
          <ac:chgData name="François Ricardou" userId="fe13563889dc9fab" providerId="LiveId" clId="{87276826-3D87-4414-9FDB-BBA0FA9B79C0}" dt="2019-01-16T07:22:09.318" v="523" actId="1076"/>
          <ac:picMkLst>
            <pc:docMk/>
            <pc:sldMk cId="59803291" sldId="294"/>
            <ac:picMk id="4100" creationId="{CFBC8AAD-94F7-4A69-8C75-822D6A90C62B}"/>
          </ac:picMkLst>
        </pc:picChg>
      </pc:sldChg>
      <pc:sldChg chg="addSp delSp modSp add">
        <pc:chgData name="François Ricardou" userId="fe13563889dc9fab" providerId="LiveId" clId="{87276826-3D87-4414-9FDB-BBA0FA9B79C0}" dt="2019-01-16T07:35:08.183" v="651" actId="1076"/>
        <pc:sldMkLst>
          <pc:docMk/>
          <pc:sldMk cId="2496125854" sldId="295"/>
        </pc:sldMkLst>
        <pc:spChg chg="mod">
          <ac:chgData name="François Ricardou" userId="fe13563889dc9fab" providerId="LiveId" clId="{87276826-3D87-4414-9FDB-BBA0FA9B79C0}" dt="2019-01-16T07:34:57.295" v="649" actId="1076"/>
          <ac:spMkLst>
            <pc:docMk/>
            <pc:sldMk cId="2496125854" sldId="295"/>
            <ac:spMk id="2" creationId="{5472D096-E561-48C6-BB15-E1E20188FAAB}"/>
          </ac:spMkLst>
        </pc:spChg>
        <pc:spChg chg="mod">
          <ac:chgData name="François Ricardou" userId="fe13563889dc9fab" providerId="LiveId" clId="{87276826-3D87-4414-9FDB-BBA0FA9B79C0}" dt="2019-01-16T07:34:48.064" v="648" actId="1076"/>
          <ac:spMkLst>
            <pc:docMk/>
            <pc:sldMk cId="2496125854" sldId="295"/>
            <ac:spMk id="5" creationId="{673A5984-D4C6-4D27-BB6B-3B5DD531E62F}"/>
          </ac:spMkLst>
        </pc:spChg>
        <pc:spChg chg="add mod">
          <ac:chgData name="François Ricardou" userId="fe13563889dc9fab" providerId="LiveId" clId="{87276826-3D87-4414-9FDB-BBA0FA9B79C0}" dt="2019-01-16T07:34:37.143" v="647" actId="1076"/>
          <ac:spMkLst>
            <pc:docMk/>
            <pc:sldMk cId="2496125854" sldId="295"/>
            <ac:spMk id="6" creationId="{40C2D543-4E2A-4F15-A4B5-300FD4CB513D}"/>
          </ac:spMkLst>
        </pc:spChg>
        <pc:picChg chg="add mod">
          <ac:chgData name="François Ricardou" userId="fe13563889dc9fab" providerId="LiveId" clId="{87276826-3D87-4414-9FDB-BBA0FA9B79C0}" dt="2019-01-16T07:35:08.183" v="651" actId="1076"/>
          <ac:picMkLst>
            <pc:docMk/>
            <pc:sldMk cId="2496125854" sldId="295"/>
            <ac:picMk id="4" creationId="{AE2870A2-54E7-4E55-95DC-AF75D178692A}"/>
          </ac:picMkLst>
        </pc:picChg>
        <pc:picChg chg="del">
          <ac:chgData name="François Ricardou" userId="fe13563889dc9fab" providerId="LiveId" clId="{87276826-3D87-4414-9FDB-BBA0FA9B79C0}" dt="2019-01-16T07:22:43.123" v="526" actId="478"/>
          <ac:picMkLst>
            <pc:docMk/>
            <pc:sldMk cId="2496125854" sldId="295"/>
            <ac:picMk id="4098" creationId="{3239641B-A407-47AF-B25E-FD34492B4FDE}"/>
          </ac:picMkLst>
        </pc:picChg>
        <pc:picChg chg="del">
          <ac:chgData name="François Ricardou" userId="fe13563889dc9fab" providerId="LiveId" clId="{87276826-3D87-4414-9FDB-BBA0FA9B79C0}" dt="2019-01-16T07:23:12.567" v="565" actId="478"/>
          <ac:picMkLst>
            <pc:docMk/>
            <pc:sldMk cId="2496125854" sldId="295"/>
            <ac:picMk id="4100" creationId="{CFBC8AAD-94F7-4A69-8C75-822D6A90C62B}"/>
          </ac:picMkLst>
        </pc:picChg>
        <pc:picChg chg="add mod">
          <ac:chgData name="François Ricardou" userId="fe13563889dc9fab" providerId="LiveId" clId="{87276826-3D87-4414-9FDB-BBA0FA9B79C0}" dt="2019-01-16T07:35:03.056" v="650" actId="1076"/>
          <ac:picMkLst>
            <pc:docMk/>
            <pc:sldMk cId="2496125854" sldId="295"/>
            <ac:picMk id="5122" creationId="{B3DD3868-7477-49F6-BFD9-50E703E6B8DB}"/>
          </ac:picMkLst>
        </pc:picChg>
        <pc:picChg chg="add mod modCrop">
          <ac:chgData name="François Ricardou" userId="fe13563889dc9fab" providerId="LiveId" clId="{87276826-3D87-4414-9FDB-BBA0FA9B79C0}" dt="2019-01-16T07:34:32.431" v="646" actId="1076"/>
          <ac:picMkLst>
            <pc:docMk/>
            <pc:sldMk cId="2496125854" sldId="295"/>
            <ac:picMk id="5124" creationId="{811085E6-1828-4D04-AA51-31C110432064}"/>
          </ac:picMkLst>
        </pc:picChg>
      </pc:sldChg>
      <pc:sldChg chg="addSp delSp modSp add">
        <pc:chgData name="François Ricardou" userId="fe13563889dc9fab" providerId="LiveId" clId="{87276826-3D87-4414-9FDB-BBA0FA9B79C0}" dt="2019-01-16T15:50:29.767" v="1182" actId="1076"/>
        <pc:sldMkLst>
          <pc:docMk/>
          <pc:sldMk cId="913059885" sldId="296"/>
        </pc:sldMkLst>
        <pc:spChg chg="mod">
          <ac:chgData name="François Ricardou" userId="fe13563889dc9fab" providerId="LiveId" clId="{87276826-3D87-4414-9FDB-BBA0FA9B79C0}" dt="2019-01-16T15:49:58.763" v="1176" actId="14100"/>
          <ac:spMkLst>
            <pc:docMk/>
            <pc:sldMk cId="913059885" sldId="296"/>
            <ac:spMk id="2" creationId="{5472D096-E561-48C6-BB15-E1E20188FAAB}"/>
          </ac:spMkLst>
        </pc:spChg>
        <pc:spChg chg="add mod">
          <ac:chgData name="François Ricardou" userId="fe13563889dc9fab" providerId="LiveId" clId="{87276826-3D87-4414-9FDB-BBA0FA9B79C0}" dt="2019-01-16T15:50:01.655" v="1177" actId="20577"/>
          <ac:spMkLst>
            <pc:docMk/>
            <pc:sldMk cId="913059885" sldId="296"/>
            <ac:spMk id="3" creationId="{D2BE6100-FCC3-49E2-9C47-2A5135033675}"/>
          </ac:spMkLst>
        </pc:spChg>
        <pc:spChg chg="del">
          <ac:chgData name="François Ricardou" userId="fe13563889dc9fab" providerId="LiveId" clId="{87276826-3D87-4414-9FDB-BBA0FA9B79C0}" dt="2019-01-16T07:27:30.056" v="580" actId="478"/>
          <ac:spMkLst>
            <pc:docMk/>
            <pc:sldMk cId="913059885" sldId="296"/>
            <ac:spMk id="5" creationId="{673A5984-D4C6-4D27-BB6B-3B5DD531E62F}"/>
          </ac:spMkLst>
        </pc:spChg>
        <pc:spChg chg="add mod">
          <ac:chgData name="François Ricardou" userId="fe13563889dc9fab" providerId="LiveId" clId="{87276826-3D87-4414-9FDB-BBA0FA9B79C0}" dt="2019-01-16T15:50:06.751" v="1178" actId="1076"/>
          <ac:spMkLst>
            <pc:docMk/>
            <pc:sldMk cId="913059885" sldId="296"/>
            <ac:spMk id="6" creationId="{2C97448F-8DF4-473B-95AC-C1A17EFAA166}"/>
          </ac:spMkLst>
        </pc:spChg>
        <pc:picChg chg="del">
          <ac:chgData name="François Ricardou" userId="fe13563889dc9fab" providerId="LiveId" clId="{87276826-3D87-4414-9FDB-BBA0FA9B79C0}" dt="2019-01-16T07:28:00.194" v="615" actId="478"/>
          <ac:picMkLst>
            <pc:docMk/>
            <pc:sldMk cId="913059885" sldId="296"/>
            <ac:picMk id="4" creationId="{AE2870A2-54E7-4E55-95DC-AF75D178692A}"/>
          </ac:picMkLst>
        </pc:picChg>
        <pc:picChg chg="del">
          <ac:chgData name="François Ricardou" userId="fe13563889dc9fab" providerId="LiveId" clId="{87276826-3D87-4414-9FDB-BBA0FA9B79C0}" dt="2019-01-16T07:29:11.257" v="618" actId="478"/>
          <ac:picMkLst>
            <pc:docMk/>
            <pc:sldMk cId="913059885" sldId="296"/>
            <ac:picMk id="5122" creationId="{B3DD3868-7477-49F6-BFD9-50E703E6B8DB}"/>
          </ac:picMkLst>
        </pc:picChg>
        <pc:picChg chg="add mod">
          <ac:chgData name="François Ricardou" userId="fe13563889dc9fab" providerId="LiveId" clId="{87276826-3D87-4414-9FDB-BBA0FA9B79C0}" dt="2019-01-16T08:01:51.344" v="802" actId="1076"/>
          <ac:picMkLst>
            <pc:docMk/>
            <pc:sldMk cId="913059885" sldId="296"/>
            <ac:picMk id="6146" creationId="{59321071-9264-47D0-B5F7-25012F5D97C0}"/>
          </ac:picMkLst>
        </pc:picChg>
        <pc:picChg chg="add mod modCrop">
          <ac:chgData name="François Ricardou" userId="fe13563889dc9fab" providerId="LiveId" clId="{87276826-3D87-4414-9FDB-BBA0FA9B79C0}" dt="2019-01-16T08:01:48.600" v="801" actId="1076"/>
          <ac:picMkLst>
            <pc:docMk/>
            <pc:sldMk cId="913059885" sldId="296"/>
            <ac:picMk id="6148" creationId="{B629EAC8-33FD-4937-B0A3-906696FDA389}"/>
          </ac:picMkLst>
        </pc:picChg>
        <pc:picChg chg="add del mod modCrop">
          <ac:chgData name="François Ricardou" userId="fe13563889dc9fab" providerId="LiveId" clId="{87276826-3D87-4414-9FDB-BBA0FA9B79C0}" dt="2019-01-16T07:54:08.571" v="775" actId="478"/>
          <ac:picMkLst>
            <pc:docMk/>
            <pc:sldMk cId="913059885" sldId="296"/>
            <ac:picMk id="6150" creationId="{E0755241-6320-4388-A786-1A37D1F00A1B}"/>
          </ac:picMkLst>
        </pc:picChg>
        <pc:picChg chg="add mod">
          <ac:chgData name="François Ricardou" userId="fe13563889dc9fab" providerId="LiveId" clId="{87276826-3D87-4414-9FDB-BBA0FA9B79C0}" dt="2019-01-16T15:50:22.439" v="1181" actId="1076"/>
          <ac:picMkLst>
            <pc:docMk/>
            <pc:sldMk cId="913059885" sldId="296"/>
            <ac:picMk id="6152" creationId="{FDC19C94-262D-4C61-A978-A46207D215BE}"/>
          </ac:picMkLst>
        </pc:picChg>
        <pc:picChg chg="add mod modCrop">
          <ac:chgData name="François Ricardou" userId="fe13563889dc9fab" providerId="LiveId" clId="{87276826-3D87-4414-9FDB-BBA0FA9B79C0}" dt="2019-01-16T15:50:29.767" v="1182" actId="1076"/>
          <ac:picMkLst>
            <pc:docMk/>
            <pc:sldMk cId="913059885" sldId="296"/>
            <ac:picMk id="6154" creationId="{6623E680-7CFC-42C9-9D31-B2ED3990A500}"/>
          </ac:picMkLst>
        </pc:picChg>
        <pc:picChg chg="add mod modCrop">
          <ac:chgData name="François Ricardou" userId="fe13563889dc9fab" providerId="LiveId" clId="{87276826-3D87-4414-9FDB-BBA0FA9B79C0}" dt="2019-01-16T15:50:14.111" v="1179" actId="1076"/>
          <ac:picMkLst>
            <pc:docMk/>
            <pc:sldMk cId="913059885" sldId="296"/>
            <ac:picMk id="6156" creationId="{6D9E7370-C472-4C51-9053-41EF0C87FFB5}"/>
          </ac:picMkLst>
        </pc:picChg>
      </pc:sldChg>
      <pc:sldChg chg="addSp delSp modSp add ord">
        <pc:chgData name="François Ricardou" userId="fe13563889dc9fab" providerId="LiveId" clId="{87276826-3D87-4414-9FDB-BBA0FA9B79C0}" dt="2019-01-16T16:01:33.090" v="1284" actId="113"/>
        <pc:sldMkLst>
          <pc:docMk/>
          <pc:sldMk cId="2484791492" sldId="297"/>
        </pc:sldMkLst>
        <pc:spChg chg="add mod">
          <ac:chgData name="François Ricardou" userId="fe13563889dc9fab" providerId="LiveId" clId="{87276826-3D87-4414-9FDB-BBA0FA9B79C0}" dt="2019-01-16T16:01:33.090" v="1284" actId="113"/>
          <ac:spMkLst>
            <pc:docMk/>
            <pc:sldMk cId="2484791492" sldId="297"/>
            <ac:spMk id="2" creationId="{7F8B90F9-48BF-41E0-9ED0-9193070C2832}"/>
          </ac:spMkLst>
        </pc:spChg>
        <pc:spChg chg="del">
          <ac:chgData name="François Ricardou" userId="fe13563889dc9fab" providerId="LiveId" clId="{87276826-3D87-4414-9FDB-BBA0FA9B79C0}" dt="2019-01-16T07:43:47.627" v="673" actId="478"/>
          <ac:spMkLst>
            <pc:docMk/>
            <pc:sldMk cId="2484791492" sldId="297"/>
            <ac:spMk id="5" creationId="{673A5984-D4C6-4D27-BB6B-3B5DD531E62F}"/>
          </ac:spMkLst>
        </pc:spChg>
        <pc:spChg chg="mod">
          <ac:chgData name="François Ricardou" userId="fe13563889dc9fab" providerId="LiveId" clId="{87276826-3D87-4414-9FDB-BBA0FA9B79C0}" dt="2019-01-16T15:53:13.104" v="1192" actId="20577"/>
          <ac:spMkLst>
            <pc:docMk/>
            <pc:sldMk cId="2484791492" sldId="297"/>
            <ac:spMk id="10243" creationId="{00000000-0000-0000-0000-000000000000}"/>
          </ac:spMkLst>
        </pc:spChg>
        <pc:picChg chg="del">
          <ac:chgData name="François Ricardou" userId="fe13563889dc9fab" providerId="LiveId" clId="{87276826-3D87-4414-9FDB-BBA0FA9B79C0}" dt="2019-01-16T07:39:47.707" v="665" actId="478"/>
          <ac:picMkLst>
            <pc:docMk/>
            <pc:sldMk cId="2484791492" sldId="297"/>
            <ac:picMk id="3" creationId="{F7622656-C7E8-4C66-AAF9-6E8FF28F6AF7}"/>
          </ac:picMkLst>
        </pc:picChg>
        <pc:picChg chg="del">
          <ac:chgData name="François Ricardou" userId="fe13563889dc9fab" providerId="LiveId" clId="{87276826-3D87-4414-9FDB-BBA0FA9B79C0}" dt="2019-01-16T07:39:49.211" v="666" actId="478"/>
          <ac:picMkLst>
            <pc:docMk/>
            <pc:sldMk cId="2484791492" sldId="297"/>
            <ac:picMk id="4" creationId="{B443DEE7-AF7D-4B02-99CA-19957096877E}"/>
          </ac:picMkLst>
        </pc:picChg>
        <pc:picChg chg="add mod">
          <ac:chgData name="François Ricardou" userId="fe13563889dc9fab" providerId="LiveId" clId="{87276826-3D87-4414-9FDB-BBA0FA9B79C0}" dt="2019-01-16T15:51:22.902" v="1190" actId="1076"/>
          <ac:picMkLst>
            <pc:docMk/>
            <pc:sldMk cId="2484791492" sldId="297"/>
            <ac:picMk id="7170" creationId="{05DAAB48-7381-471B-B28F-D4BE745544F6}"/>
          </ac:picMkLst>
        </pc:picChg>
        <pc:picChg chg="add mod ord">
          <ac:chgData name="François Ricardou" userId="fe13563889dc9fab" providerId="LiveId" clId="{87276826-3D87-4414-9FDB-BBA0FA9B79C0}" dt="2019-01-16T15:51:03.871" v="1186" actId="14100"/>
          <ac:picMkLst>
            <pc:docMk/>
            <pc:sldMk cId="2484791492" sldId="297"/>
            <ac:picMk id="7172" creationId="{6CA1EBC1-E91C-4EE6-BA33-418A6B7288FE}"/>
          </ac:picMkLst>
        </pc:picChg>
        <pc:picChg chg="add mod modCrop">
          <ac:chgData name="François Ricardou" userId="fe13563889dc9fab" providerId="LiveId" clId="{87276826-3D87-4414-9FDB-BBA0FA9B79C0}" dt="2019-01-16T15:51:15.919" v="1189" actId="14100"/>
          <ac:picMkLst>
            <pc:docMk/>
            <pc:sldMk cId="2484791492" sldId="297"/>
            <ac:picMk id="7174" creationId="{2B99EA48-D7FD-452F-8F38-9019FF353732}"/>
          </ac:picMkLst>
        </pc:picChg>
      </pc:sldChg>
      <pc:sldChg chg="addSp delSp modSp add">
        <pc:chgData name="François Ricardou" userId="fe13563889dc9fab" providerId="LiveId" clId="{87276826-3D87-4414-9FDB-BBA0FA9B79C0}" dt="2019-01-16T16:21:07.170" v="1301" actId="1038"/>
        <pc:sldMkLst>
          <pc:docMk/>
          <pc:sldMk cId="416347662" sldId="298"/>
        </pc:sldMkLst>
        <pc:spChg chg="del">
          <ac:chgData name="François Ricardou" userId="fe13563889dc9fab" providerId="LiveId" clId="{87276826-3D87-4414-9FDB-BBA0FA9B79C0}" dt="2019-01-16T15:59:36.625" v="1263" actId="478"/>
          <ac:spMkLst>
            <pc:docMk/>
            <pc:sldMk cId="416347662" sldId="298"/>
            <ac:spMk id="2" creationId="{7F8B90F9-48BF-41E0-9ED0-9193070C2832}"/>
          </ac:spMkLst>
        </pc:spChg>
        <pc:spChg chg="add mod">
          <ac:chgData name="François Ricardou" userId="fe13563889dc9fab" providerId="LiveId" clId="{87276826-3D87-4414-9FDB-BBA0FA9B79C0}" dt="2019-01-16T16:01:44.325" v="1286" actId="255"/>
          <ac:spMkLst>
            <pc:docMk/>
            <pc:sldMk cId="416347662" sldId="298"/>
            <ac:spMk id="8" creationId="{725965FB-B1A3-4909-9645-1D59DEF5FD69}"/>
          </ac:spMkLst>
        </pc:spChg>
        <pc:spChg chg="del">
          <ac:chgData name="François Ricardou" userId="fe13563889dc9fab" providerId="LiveId" clId="{87276826-3D87-4414-9FDB-BBA0FA9B79C0}" dt="2019-01-16T15:59:30.118" v="1259" actId="478"/>
          <ac:spMkLst>
            <pc:docMk/>
            <pc:sldMk cId="416347662" sldId="298"/>
            <ac:spMk id="10243" creationId="{00000000-0000-0000-0000-000000000000}"/>
          </ac:spMkLst>
        </pc:spChg>
        <pc:spChg chg="mod">
          <ac:chgData name="François Ricardou" userId="fe13563889dc9fab" providerId="LiveId" clId="{87276826-3D87-4414-9FDB-BBA0FA9B79C0}" dt="2019-01-16T16:00:47.360" v="1275" actId="108"/>
          <ac:spMkLst>
            <pc:docMk/>
            <pc:sldMk cId="416347662" sldId="298"/>
            <ac:spMk id="10244" creationId="{00000000-0000-0000-0000-000000000000}"/>
          </ac:spMkLst>
        </pc:spChg>
        <pc:picChg chg="add mod">
          <ac:chgData name="François Ricardou" userId="fe13563889dc9fab" providerId="LiveId" clId="{87276826-3D87-4414-9FDB-BBA0FA9B79C0}" dt="2019-01-16T16:04:05.239" v="1295" actId="1076"/>
          <ac:picMkLst>
            <pc:docMk/>
            <pc:sldMk cId="416347662" sldId="298"/>
            <ac:picMk id="4" creationId="{DD1DFE5D-F17D-4498-9D75-C9FDA88BA537}"/>
          </ac:picMkLst>
        </pc:picChg>
        <pc:picChg chg="add mod">
          <ac:chgData name="François Ricardou" userId="fe13563889dc9fab" providerId="LiveId" clId="{87276826-3D87-4414-9FDB-BBA0FA9B79C0}" dt="2019-01-16T16:21:07.170" v="1301" actId="1038"/>
          <ac:picMkLst>
            <pc:docMk/>
            <pc:sldMk cId="416347662" sldId="298"/>
            <ac:picMk id="6" creationId="{6E935868-01EA-4463-ADB9-ECD2DAF70B54}"/>
          </ac:picMkLst>
        </pc:picChg>
        <pc:picChg chg="add">
          <ac:chgData name="François Ricardou" userId="fe13563889dc9fab" providerId="LiveId" clId="{87276826-3D87-4414-9FDB-BBA0FA9B79C0}" dt="2019-01-16T16:01:58.092" v="1288"/>
          <ac:picMkLst>
            <pc:docMk/>
            <pc:sldMk cId="416347662" sldId="298"/>
            <ac:picMk id="9" creationId="{59129EBA-848E-4CA6-84CA-2E9EF3F6899B}"/>
          </ac:picMkLst>
        </pc:picChg>
        <pc:picChg chg="add mod">
          <ac:chgData name="François Ricardou" userId="fe13563889dc9fab" providerId="LiveId" clId="{87276826-3D87-4414-9FDB-BBA0FA9B79C0}" dt="2019-01-16T16:02:09.023" v="1291" actId="1076"/>
          <ac:picMkLst>
            <pc:docMk/>
            <pc:sldMk cId="416347662" sldId="298"/>
            <ac:picMk id="10" creationId="{00EEFE3D-00F9-4BA9-A8C8-6B0AC1518818}"/>
          </ac:picMkLst>
        </pc:picChg>
        <pc:picChg chg="del">
          <ac:chgData name="François Ricardou" userId="fe13563889dc9fab" providerId="LiveId" clId="{87276826-3D87-4414-9FDB-BBA0FA9B79C0}" dt="2019-01-16T15:59:35" v="1262" actId="478"/>
          <ac:picMkLst>
            <pc:docMk/>
            <pc:sldMk cId="416347662" sldId="298"/>
            <ac:picMk id="7170" creationId="{05DAAB48-7381-471B-B28F-D4BE745544F6}"/>
          </ac:picMkLst>
        </pc:picChg>
        <pc:picChg chg="del">
          <ac:chgData name="François Ricardou" userId="fe13563889dc9fab" providerId="LiveId" clId="{87276826-3D87-4414-9FDB-BBA0FA9B79C0}" dt="2019-01-16T15:59:33.488" v="1261" actId="478"/>
          <ac:picMkLst>
            <pc:docMk/>
            <pc:sldMk cId="416347662" sldId="298"/>
            <ac:picMk id="7172" creationId="{6CA1EBC1-E91C-4EE6-BA33-418A6B7288FE}"/>
          </ac:picMkLst>
        </pc:picChg>
        <pc:picChg chg="del">
          <ac:chgData name="François Ricardou" userId="fe13563889dc9fab" providerId="LiveId" clId="{87276826-3D87-4414-9FDB-BBA0FA9B79C0}" dt="2019-01-16T15:59:32.046" v="1260" actId="478"/>
          <ac:picMkLst>
            <pc:docMk/>
            <pc:sldMk cId="416347662" sldId="298"/>
            <ac:picMk id="7174" creationId="{2B99EA48-D7FD-452F-8F38-9019FF353732}"/>
          </ac:picMkLst>
        </pc:picChg>
      </pc:sldChg>
    </pc:docChg>
  </pc:docChgLst>
  <pc:docChgLst>
    <pc:chgData name="François Ricardou" userId="fe13563889dc9fab" providerId="LiveId" clId="{DFA620E5-A821-4AE6-800C-63D6F0CE680E}"/>
    <pc:docChg chg="undo custSel addSld delSld modSld sldOrd modMainMaster">
      <pc:chgData name="François Ricardou" userId="fe13563889dc9fab" providerId="LiveId" clId="{DFA620E5-A821-4AE6-800C-63D6F0CE680E}" dt="2019-11-17T10:53:45.500" v="775"/>
      <pc:docMkLst>
        <pc:docMk/>
      </pc:docMkLst>
      <pc:sldChg chg="modSp modTransition">
        <pc:chgData name="François Ricardou" userId="fe13563889dc9fab" providerId="LiveId" clId="{DFA620E5-A821-4AE6-800C-63D6F0CE680E}" dt="2019-11-17T10:39:39.190" v="384" actId="2711"/>
        <pc:sldMkLst>
          <pc:docMk/>
          <pc:sldMk cId="0" sldId="256"/>
        </pc:sldMkLst>
        <pc:spChg chg="mod">
          <ac:chgData name="François Ricardou" userId="fe13563889dc9fab" providerId="LiveId" clId="{DFA620E5-A821-4AE6-800C-63D6F0CE680E}" dt="2019-11-17T10:39:39.190" v="384" actId="2711"/>
          <ac:spMkLst>
            <pc:docMk/>
            <pc:sldMk cId="0" sldId="256"/>
            <ac:spMk id="2" creationId="{00000000-0000-0000-0000-000000000000}"/>
          </ac:spMkLst>
        </pc:spChg>
      </pc:sldChg>
      <pc:sldChg chg="addSp modSp modTransition">
        <pc:chgData name="François Ricardou" userId="fe13563889dc9fab" providerId="LiveId" clId="{DFA620E5-A821-4AE6-800C-63D6F0CE680E}" dt="2019-11-17T10:38:26.419" v="350"/>
        <pc:sldMkLst>
          <pc:docMk/>
          <pc:sldMk cId="0" sldId="257"/>
        </pc:sldMkLst>
        <pc:spChg chg="mod">
          <ac:chgData name="François Ricardou" userId="fe13563889dc9fab" providerId="LiveId" clId="{DFA620E5-A821-4AE6-800C-63D6F0CE680E}" dt="2019-11-17T10:25:09.968" v="209" actId="1076"/>
          <ac:spMkLst>
            <pc:docMk/>
            <pc:sldMk cId="0" sldId="257"/>
            <ac:spMk id="6" creationId="{80BB79D5-D9F2-4FD8-942C-90DBE214275C}"/>
          </ac:spMkLst>
        </pc:spChg>
        <pc:spChg chg="mod">
          <ac:chgData name="François Ricardou" userId="fe13563889dc9fab" providerId="LiveId" clId="{DFA620E5-A821-4AE6-800C-63D6F0CE680E}" dt="2019-11-17T10:24:02.926" v="175" actId="14100"/>
          <ac:spMkLst>
            <pc:docMk/>
            <pc:sldMk cId="0" sldId="257"/>
            <ac:spMk id="8" creationId="{9457BE25-B3F0-4779-B6AF-AF579EF2F965}"/>
          </ac:spMkLst>
        </pc:spChg>
        <pc:spChg chg="mod">
          <ac:chgData name="François Ricardou" userId="fe13563889dc9fab" providerId="LiveId" clId="{DFA620E5-A821-4AE6-800C-63D6F0CE680E}" dt="2019-11-17T10:38:26.419" v="350"/>
          <ac:spMkLst>
            <pc:docMk/>
            <pc:sldMk cId="0" sldId="257"/>
            <ac:spMk id="8196" creationId="{00000000-0000-0000-0000-000000000000}"/>
          </ac:spMkLst>
        </pc:spChg>
        <pc:picChg chg="add mod">
          <ac:chgData name="François Ricardou" userId="fe13563889dc9fab" providerId="LiveId" clId="{DFA620E5-A821-4AE6-800C-63D6F0CE680E}" dt="2019-11-17T10:24:28.645" v="181" actId="14100"/>
          <ac:picMkLst>
            <pc:docMk/>
            <pc:sldMk cId="0" sldId="257"/>
            <ac:picMk id="3" creationId="{2ADCB88D-C5B3-4E9B-87CB-E822A27CFFAF}"/>
          </ac:picMkLst>
        </pc:picChg>
        <pc:picChg chg="mod">
          <ac:chgData name="François Ricardou" userId="fe13563889dc9fab" providerId="LiveId" clId="{DFA620E5-A821-4AE6-800C-63D6F0CE680E}" dt="2019-11-17T10:24:06.982" v="176" actId="14100"/>
          <ac:picMkLst>
            <pc:docMk/>
            <pc:sldMk cId="0" sldId="257"/>
            <ac:picMk id="7" creationId="{F3AB8CE3-9BBD-4CD3-A92C-207563BF93CB}"/>
          </ac:picMkLst>
        </pc:picChg>
      </pc:sldChg>
      <pc:sldChg chg="modSp modTransition">
        <pc:chgData name="François Ricardou" userId="fe13563889dc9fab" providerId="LiveId" clId="{DFA620E5-A821-4AE6-800C-63D6F0CE680E}" dt="2019-11-17T10:39:26.112" v="383" actId="2711"/>
        <pc:sldMkLst>
          <pc:docMk/>
          <pc:sldMk cId="0" sldId="258"/>
        </pc:sldMkLst>
        <pc:spChg chg="mod">
          <ac:chgData name="François Ricardou" userId="fe13563889dc9fab" providerId="LiveId" clId="{DFA620E5-A821-4AE6-800C-63D6F0CE680E}" dt="2019-11-17T10:39:18.269" v="382" actId="2711"/>
          <ac:spMkLst>
            <pc:docMk/>
            <pc:sldMk cId="0" sldId="258"/>
            <ac:spMk id="3074" creationId="{00000000-0000-0000-0000-000000000000}"/>
          </ac:spMkLst>
        </pc:spChg>
        <pc:spChg chg="mod">
          <ac:chgData name="François Ricardou" userId="fe13563889dc9fab" providerId="LiveId" clId="{DFA620E5-A821-4AE6-800C-63D6F0CE680E}" dt="2019-11-17T10:39:26.112" v="383" actId="2711"/>
          <ac:spMkLst>
            <pc:docMk/>
            <pc:sldMk cId="0" sldId="258"/>
            <ac:spMk id="3075" creationId="{00000000-0000-0000-0000-000000000000}"/>
          </ac:spMkLst>
        </pc:spChg>
      </pc:sldChg>
      <pc:sldChg chg="addSp delSp modSp add del modTransition modAnim">
        <pc:chgData name="François Ricardou" userId="fe13563889dc9fab" providerId="LiveId" clId="{DFA620E5-A821-4AE6-800C-63D6F0CE680E}" dt="2019-11-17T10:43:14.844" v="463" actId="1076"/>
        <pc:sldMkLst>
          <pc:docMk/>
          <pc:sldMk cId="0" sldId="259"/>
        </pc:sldMkLst>
        <pc:spChg chg="add mod">
          <ac:chgData name="François Ricardou" userId="fe13563889dc9fab" providerId="LiveId" clId="{DFA620E5-A821-4AE6-800C-63D6F0CE680E}" dt="2019-11-16T12:08:35.079" v="44" actId="164"/>
          <ac:spMkLst>
            <pc:docMk/>
            <pc:sldMk cId="0" sldId="259"/>
            <ac:spMk id="8" creationId="{62CD8BD3-0BE8-46C4-B9B1-6044F44D5D9E}"/>
          </ac:spMkLst>
        </pc:spChg>
        <pc:spChg chg="add mod">
          <ac:chgData name="François Ricardou" userId="fe13563889dc9fab" providerId="LiveId" clId="{DFA620E5-A821-4AE6-800C-63D6F0CE680E}" dt="2019-11-17T10:43:14.844" v="463" actId="1076"/>
          <ac:spMkLst>
            <pc:docMk/>
            <pc:sldMk cId="0" sldId="259"/>
            <ac:spMk id="10" creationId="{9960A43B-7FA9-4628-B812-A659B8623619}"/>
          </ac:spMkLst>
        </pc:spChg>
        <pc:spChg chg="mod">
          <ac:chgData name="François Ricardou" userId="fe13563889dc9fab" providerId="LiveId" clId="{DFA620E5-A821-4AE6-800C-63D6F0CE680E}" dt="2019-11-17T10:38:59.727" v="379" actId="20577"/>
          <ac:spMkLst>
            <pc:docMk/>
            <pc:sldMk cId="0" sldId="259"/>
            <ac:spMk id="5129" creationId="{00000000-0000-0000-0000-000000000000}"/>
          </ac:spMkLst>
        </pc:spChg>
        <pc:grpChg chg="add mod">
          <ac:chgData name="François Ricardou" userId="fe13563889dc9fab" providerId="LiveId" clId="{DFA620E5-A821-4AE6-800C-63D6F0CE680E}" dt="2019-11-17T10:42:45.766" v="436" actId="1076"/>
          <ac:grpSpMkLst>
            <pc:docMk/>
            <pc:sldMk cId="0" sldId="259"/>
            <ac:grpSpMk id="9" creationId="{8E1297EA-803E-4B29-B8B5-474A0828E0F6}"/>
          </ac:grpSpMkLst>
        </pc:grpChg>
        <pc:picChg chg="add del mod">
          <ac:chgData name="François Ricardou" userId="fe13563889dc9fab" providerId="LiveId" clId="{DFA620E5-A821-4AE6-800C-63D6F0CE680E}" dt="2019-11-16T12:01:38.096" v="4" actId="478"/>
          <ac:picMkLst>
            <pc:docMk/>
            <pc:sldMk cId="0" sldId="259"/>
            <ac:picMk id="3" creationId="{46D40D97-F04F-4FE8-89A7-ECD8090EEAAA}"/>
          </ac:picMkLst>
        </pc:picChg>
        <pc:picChg chg="add del mod">
          <ac:chgData name="François Ricardou" userId="fe13563889dc9fab" providerId="LiveId" clId="{DFA620E5-A821-4AE6-800C-63D6F0CE680E}" dt="2019-11-16T12:01:47.589" v="8" actId="478"/>
          <ac:picMkLst>
            <pc:docMk/>
            <pc:sldMk cId="0" sldId="259"/>
            <ac:picMk id="5" creationId="{F0DFA1B2-12D2-4B07-A5A3-D207ED492957}"/>
          </ac:picMkLst>
        </pc:picChg>
        <pc:picChg chg="add del mod">
          <ac:chgData name="François Ricardou" userId="fe13563889dc9fab" providerId="LiveId" clId="{DFA620E5-A821-4AE6-800C-63D6F0CE680E}" dt="2019-11-17T10:42:37.750" v="430" actId="478"/>
          <ac:picMkLst>
            <pc:docMk/>
            <pc:sldMk cId="0" sldId="259"/>
            <ac:picMk id="7" creationId="{8835E871-02DE-4B11-88B6-D8AF890C2BA2}"/>
          </ac:picMkLst>
        </pc:picChg>
        <pc:picChg chg="del">
          <ac:chgData name="François Ricardou" userId="fe13563889dc9fab" providerId="LiveId" clId="{DFA620E5-A821-4AE6-800C-63D6F0CE680E}" dt="2019-11-16T12:06:30.883" v="21" actId="478"/>
          <ac:picMkLst>
            <pc:docMk/>
            <pc:sldMk cId="0" sldId="259"/>
            <ac:picMk id="5128" creationId="{00000000-0000-0000-0000-000000000000}"/>
          </ac:picMkLst>
        </pc:picChg>
        <pc:picChg chg="mod">
          <ac:chgData name="François Ricardou" userId="fe13563889dc9fab" providerId="LiveId" clId="{DFA620E5-A821-4AE6-800C-63D6F0CE680E}" dt="2019-11-16T12:08:35.079" v="44" actId="164"/>
          <ac:picMkLst>
            <pc:docMk/>
            <pc:sldMk cId="0" sldId="259"/>
            <ac:picMk id="5131" creationId="{00000000-0000-0000-0000-000000000000}"/>
          </ac:picMkLst>
        </pc:picChg>
        <pc:picChg chg="del mod">
          <ac:chgData name="François Ricardou" userId="fe13563889dc9fab" providerId="LiveId" clId="{DFA620E5-A821-4AE6-800C-63D6F0CE680E}" dt="2019-11-17T10:42:40.285" v="434" actId="478"/>
          <ac:picMkLst>
            <pc:docMk/>
            <pc:sldMk cId="0" sldId="259"/>
            <ac:picMk id="5132" creationId="{00000000-0000-0000-0000-000000000000}"/>
          </ac:picMkLst>
        </pc:picChg>
        <pc:picChg chg="del mod">
          <ac:chgData name="François Ricardou" userId="fe13563889dc9fab" providerId="LiveId" clId="{DFA620E5-A821-4AE6-800C-63D6F0CE680E}" dt="2019-11-17T10:42:39.629" v="433" actId="478"/>
          <ac:picMkLst>
            <pc:docMk/>
            <pc:sldMk cId="0" sldId="259"/>
            <ac:picMk id="5133" creationId="{00000000-0000-0000-0000-000000000000}"/>
          </ac:picMkLst>
        </pc:picChg>
        <pc:picChg chg="del mod">
          <ac:chgData name="François Ricardou" userId="fe13563889dc9fab" providerId="LiveId" clId="{DFA620E5-A821-4AE6-800C-63D6F0CE680E}" dt="2019-11-17T10:42:40.950" v="435" actId="478"/>
          <ac:picMkLst>
            <pc:docMk/>
            <pc:sldMk cId="0" sldId="259"/>
            <ac:picMk id="5134" creationId="{00000000-0000-0000-0000-000000000000}"/>
          </ac:picMkLst>
        </pc:picChg>
        <pc:picChg chg="del mod">
          <ac:chgData name="François Ricardou" userId="fe13563889dc9fab" providerId="LiveId" clId="{DFA620E5-A821-4AE6-800C-63D6F0CE680E}" dt="2019-11-17T10:42:39.020" v="432" actId="478"/>
          <ac:picMkLst>
            <pc:docMk/>
            <pc:sldMk cId="0" sldId="259"/>
            <ac:picMk id="5135" creationId="{00000000-0000-0000-0000-000000000000}"/>
          </ac:picMkLst>
        </pc:picChg>
        <pc:picChg chg="del mod">
          <ac:chgData name="François Ricardou" userId="fe13563889dc9fab" providerId="LiveId" clId="{DFA620E5-A821-4AE6-800C-63D6F0CE680E}" dt="2019-11-17T10:42:38.407" v="431" actId="478"/>
          <ac:picMkLst>
            <pc:docMk/>
            <pc:sldMk cId="0" sldId="259"/>
            <ac:picMk id="5136" creationId="{00000000-0000-0000-0000-000000000000}"/>
          </ac:picMkLst>
        </pc:picChg>
        <pc:picChg chg="del">
          <ac:chgData name="François Ricardou" userId="fe13563889dc9fab" providerId="LiveId" clId="{DFA620E5-A821-4AE6-800C-63D6F0CE680E}" dt="2019-11-16T12:02:05.626" v="12" actId="478"/>
          <ac:picMkLst>
            <pc:docMk/>
            <pc:sldMk cId="0" sldId="259"/>
            <ac:picMk id="5137" creationId="{00000000-0000-0000-0000-000000000000}"/>
          </ac:picMkLst>
        </pc:picChg>
      </pc:sldChg>
      <pc:sldChg chg="modSp modTransition">
        <pc:chgData name="François Ricardou" userId="fe13563889dc9fab" providerId="LiveId" clId="{DFA620E5-A821-4AE6-800C-63D6F0CE680E}" dt="2019-11-17T10:35:50.357" v="328" actId="2711"/>
        <pc:sldMkLst>
          <pc:docMk/>
          <pc:sldMk cId="0" sldId="270"/>
        </pc:sldMkLst>
        <pc:spChg chg="mod">
          <ac:chgData name="François Ricardou" userId="fe13563889dc9fab" providerId="LiveId" clId="{DFA620E5-A821-4AE6-800C-63D6F0CE680E}" dt="2019-11-17T10:35:37.963" v="327" actId="2711"/>
          <ac:spMkLst>
            <pc:docMk/>
            <pc:sldMk cId="0" sldId="270"/>
            <ac:spMk id="16386" creationId="{00000000-0000-0000-0000-000000000000}"/>
          </ac:spMkLst>
        </pc:spChg>
        <pc:spChg chg="mod">
          <ac:chgData name="François Ricardou" userId="fe13563889dc9fab" providerId="LiveId" clId="{DFA620E5-A821-4AE6-800C-63D6F0CE680E}" dt="2019-11-17T10:35:50.357" v="328" actId="2711"/>
          <ac:spMkLst>
            <pc:docMk/>
            <pc:sldMk cId="0" sldId="270"/>
            <ac:spMk id="16387" creationId="{00000000-0000-0000-0000-000000000000}"/>
          </ac:spMkLst>
        </pc:spChg>
      </pc:sldChg>
      <pc:sldChg chg="modSp modTransition">
        <pc:chgData name="François Ricardou" userId="fe13563889dc9fab" providerId="LiveId" clId="{DFA620E5-A821-4AE6-800C-63D6F0CE680E}" dt="2019-11-17T10:38:05.989" v="348"/>
        <pc:sldMkLst>
          <pc:docMk/>
          <pc:sldMk cId="0" sldId="279"/>
        </pc:sldMkLst>
        <pc:spChg chg="mod">
          <ac:chgData name="François Ricardou" userId="fe13563889dc9fab" providerId="LiveId" clId="{DFA620E5-A821-4AE6-800C-63D6F0CE680E}" dt="2019-11-17T10:30:29.829" v="286" actId="1076"/>
          <ac:spMkLst>
            <pc:docMk/>
            <pc:sldMk cId="0" sldId="279"/>
            <ac:spMk id="6" creationId="{5B3A9187-F18A-47A7-98DC-43F1AEC3E99F}"/>
          </ac:spMkLst>
        </pc:spChg>
        <pc:spChg chg="mod">
          <ac:chgData name="François Ricardou" userId="fe13563889dc9fab" providerId="LiveId" clId="{DFA620E5-A821-4AE6-800C-63D6F0CE680E}" dt="2019-11-17T10:38:05.989" v="348"/>
          <ac:spMkLst>
            <pc:docMk/>
            <pc:sldMk cId="0" sldId="279"/>
            <ac:spMk id="9220" creationId="{00000000-0000-0000-0000-000000000000}"/>
          </ac:spMkLst>
        </pc:spChg>
      </pc:sldChg>
      <pc:sldChg chg="modSp modTransition">
        <pc:chgData name="François Ricardou" userId="fe13563889dc9fab" providerId="LiveId" clId="{DFA620E5-A821-4AE6-800C-63D6F0CE680E}" dt="2019-11-17T10:37:53.925" v="347"/>
        <pc:sldMkLst>
          <pc:docMk/>
          <pc:sldMk cId="0" sldId="280"/>
        </pc:sldMkLst>
        <pc:spChg chg="mod">
          <ac:chgData name="François Ricardou" userId="fe13563889dc9fab" providerId="LiveId" clId="{DFA620E5-A821-4AE6-800C-63D6F0CE680E}" dt="2019-11-17T10:37:53.925" v="347"/>
          <ac:spMkLst>
            <pc:docMk/>
            <pc:sldMk cId="0" sldId="280"/>
            <ac:spMk id="10244" creationId="{00000000-0000-0000-0000-000000000000}"/>
          </ac:spMkLst>
        </pc:spChg>
      </pc:sldChg>
      <pc:sldChg chg="modTransition">
        <pc:chgData name="François Ricardou" userId="fe13563889dc9fab" providerId="LiveId" clId="{DFA620E5-A821-4AE6-800C-63D6F0CE680E}" dt="2019-11-16T12:04:12.514" v="19"/>
        <pc:sldMkLst>
          <pc:docMk/>
          <pc:sldMk cId="0" sldId="284"/>
        </pc:sldMkLst>
      </pc:sldChg>
      <pc:sldChg chg="addSp delSp modSp modTransition">
        <pc:chgData name="François Ricardou" userId="fe13563889dc9fab" providerId="LiveId" clId="{DFA620E5-A821-4AE6-800C-63D6F0CE680E}" dt="2019-11-17T10:38:30.650" v="351"/>
        <pc:sldMkLst>
          <pc:docMk/>
          <pc:sldMk cId="0" sldId="286"/>
        </pc:sldMkLst>
        <pc:spChg chg="del mod">
          <ac:chgData name="François Ricardou" userId="fe13563889dc9fab" providerId="LiveId" clId="{DFA620E5-A821-4AE6-800C-63D6F0CE680E}" dt="2019-11-17T10:15:53.387" v="77"/>
          <ac:spMkLst>
            <pc:docMk/>
            <pc:sldMk cId="0" sldId="286"/>
            <ac:spMk id="2" creationId="{0496128A-6438-42D7-BDC9-D35FDA49A8EB}"/>
          </ac:spMkLst>
        </pc:spChg>
        <pc:spChg chg="add mod">
          <ac:chgData name="François Ricardou" userId="fe13563889dc9fab" providerId="LiveId" clId="{DFA620E5-A821-4AE6-800C-63D6F0CE680E}" dt="2019-11-17T10:22:06.181" v="169" actId="1076"/>
          <ac:spMkLst>
            <pc:docMk/>
            <pc:sldMk cId="0" sldId="286"/>
            <ac:spMk id="4" creationId="{688F2C83-CB87-4F27-A691-EE66D7CA6680}"/>
          </ac:spMkLst>
        </pc:spChg>
        <pc:spChg chg="del">
          <ac:chgData name="François Ricardou" userId="fe13563889dc9fab" providerId="LiveId" clId="{DFA620E5-A821-4AE6-800C-63D6F0CE680E}" dt="2019-11-17T10:15:07.441" v="65" actId="478"/>
          <ac:spMkLst>
            <pc:docMk/>
            <pc:sldMk cId="0" sldId="286"/>
            <ac:spMk id="10" creationId="{4D880D42-CECD-4037-A509-D5AE5B34857A}"/>
          </ac:spMkLst>
        </pc:spChg>
        <pc:spChg chg="mod">
          <ac:chgData name="François Ricardou" userId="fe13563889dc9fab" providerId="LiveId" clId="{DFA620E5-A821-4AE6-800C-63D6F0CE680E}" dt="2019-11-17T10:22:14.441" v="171" actId="20577"/>
          <ac:spMkLst>
            <pc:docMk/>
            <pc:sldMk cId="0" sldId="286"/>
            <ac:spMk id="7171" creationId="{00000000-0000-0000-0000-000000000000}"/>
          </ac:spMkLst>
        </pc:spChg>
        <pc:spChg chg="mod">
          <ac:chgData name="François Ricardou" userId="fe13563889dc9fab" providerId="LiveId" clId="{DFA620E5-A821-4AE6-800C-63D6F0CE680E}" dt="2019-11-17T10:38:30.650" v="351"/>
          <ac:spMkLst>
            <pc:docMk/>
            <pc:sldMk cId="0" sldId="286"/>
            <ac:spMk id="7172" creationId="{00000000-0000-0000-0000-000000000000}"/>
          </ac:spMkLst>
        </pc:spChg>
        <pc:picChg chg="mod">
          <ac:chgData name="François Ricardou" userId="fe13563889dc9fab" providerId="LiveId" clId="{DFA620E5-A821-4AE6-800C-63D6F0CE680E}" dt="2019-11-17T10:20:12.598" v="156" actId="14100"/>
          <ac:picMkLst>
            <pc:docMk/>
            <pc:sldMk cId="0" sldId="286"/>
            <ac:picMk id="3" creationId="{9CE2B631-D03C-4ECA-B194-5EFAE7008BFD}"/>
          </ac:picMkLst>
        </pc:picChg>
        <pc:picChg chg="mod">
          <ac:chgData name="François Ricardou" userId="fe13563889dc9fab" providerId="LiveId" clId="{DFA620E5-A821-4AE6-800C-63D6F0CE680E}" dt="2019-11-17T10:19:36.240" v="146" actId="1076"/>
          <ac:picMkLst>
            <pc:docMk/>
            <pc:sldMk cId="0" sldId="286"/>
            <ac:picMk id="5" creationId="{72DF871B-B5A1-4A90-8F04-3602A54AE95D}"/>
          </ac:picMkLst>
        </pc:picChg>
        <pc:picChg chg="del">
          <ac:chgData name="François Ricardou" userId="fe13563889dc9fab" providerId="LiveId" clId="{DFA620E5-A821-4AE6-800C-63D6F0CE680E}" dt="2019-11-17T10:15:07.441" v="65" actId="478"/>
          <ac:picMkLst>
            <pc:docMk/>
            <pc:sldMk cId="0" sldId="286"/>
            <ac:picMk id="11" creationId="{F87484DB-8485-4418-89EE-089AC9A6B63F}"/>
          </ac:picMkLst>
        </pc:picChg>
        <pc:picChg chg="mod">
          <ac:chgData name="François Ricardou" userId="fe13563889dc9fab" providerId="LiveId" clId="{DFA620E5-A821-4AE6-800C-63D6F0CE680E}" dt="2019-11-17T10:21:45.862" v="166" actId="1076"/>
          <ac:picMkLst>
            <pc:docMk/>
            <pc:sldMk cId="0" sldId="286"/>
            <ac:picMk id="7170" creationId="{00000000-0000-0000-0000-000000000000}"/>
          </ac:picMkLst>
        </pc:picChg>
      </pc:sldChg>
      <pc:sldChg chg="addSp delSp modSp ord modTransition modAnim">
        <pc:chgData name="François Ricardou" userId="fe13563889dc9fab" providerId="LiveId" clId="{DFA620E5-A821-4AE6-800C-63D6F0CE680E}" dt="2019-11-17T10:53:45.500" v="775"/>
        <pc:sldMkLst>
          <pc:docMk/>
          <pc:sldMk cId="845795673" sldId="288"/>
        </pc:sldMkLst>
        <pc:spChg chg="add mod">
          <ac:chgData name="François Ricardou" userId="fe13563889dc9fab" providerId="LiveId" clId="{DFA620E5-A821-4AE6-800C-63D6F0CE680E}" dt="2019-11-17T10:48:19.284" v="663" actId="20577"/>
          <ac:spMkLst>
            <pc:docMk/>
            <pc:sldMk cId="845795673" sldId="288"/>
            <ac:spMk id="8" creationId="{C6D9A79D-D0A5-4C2B-85D4-D1BAE819C43A}"/>
          </ac:spMkLst>
        </pc:spChg>
        <pc:spChg chg="mod">
          <ac:chgData name="François Ricardou" userId="fe13563889dc9fab" providerId="LiveId" clId="{DFA620E5-A821-4AE6-800C-63D6F0CE680E}" dt="2019-11-17T10:38:46.957" v="366" actId="20577"/>
          <ac:spMkLst>
            <pc:docMk/>
            <pc:sldMk cId="845795673" sldId="288"/>
            <ac:spMk id="6146" creationId="{00000000-0000-0000-0000-000000000000}"/>
          </ac:spMkLst>
        </pc:spChg>
        <pc:picChg chg="add del mod">
          <ac:chgData name="François Ricardou" userId="fe13563889dc9fab" providerId="LiveId" clId="{DFA620E5-A821-4AE6-800C-63D6F0CE680E}" dt="2019-11-17T10:48:14.916" v="661" actId="1076"/>
          <ac:picMkLst>
            <pc:docMk/>
            <pc:sldMk cId="845795673" sldId="288"/>
            <ac:picMk id="6153" creationId="{00000000-0000-0000-0000-000000000000}"/>
          </ac:picMkLst>
        </pc:picChg>
        <pc:picChg chg="del">
          <ac:chgData name="François Ricardou" userId="fe13563889dc9fab" providerId="LiveId" clId="{DFA620E5-A821-4AE6-800C-63D6F0CE680E}" dt="2019-11-17T10:47:00.445" v="615" actId="478"/>
          <ac:picMkLst>
            <pc:docMk/>
            <pc:sldMk cId="845795673" sldId="288"/>
            <ac:picMk id="37893" creationId="{00000000-0000-0000-0000-000000000000}"/>
          </ac:picMkLst>
        </pc:picChg>
        <pc:picChg chg="del mod">
          <ac:chgData name="François Ricardou" userId="fe13563889dc9fab" providerId="LiveId" clId="{DFA620E5-A821-4AE6-800C-63D6F0CE680E}" dt="2019-11-17T10:47:07.608" v="618" actId="478"/>
          <ac:picMkLst>
            <pc:docMk/>
            <pc:sldMk cId="845795673" sldId="288"/>
            <ac:picMk id="37894" creationId="{00000000-0000-0000-0000-000000000000}"/>
          </ac:picMkLst>
        </pc:picChg>
        <pc:picChg chg="del mod">
          <ac:chgData name="François Ricardou" userId="fe13563889dc9fab" providerId="LiveId" clId="{DFA620E5-A821-4AE6-800C-63D6F0CE680E}" dt="2019-11-17T10:46:52.527" v="611" actId="478"/>
          <ac:picMkLst>
            <pc:docMk/>
            <pc:sldMk cId="845795673" sldId="288"/>
            <ac:picMk id="37895" creationId="{00000000-0000-0000-0000-000000000000}"/>
          </ac:picMkLst>
        </pc:picChg>
        <pc:picChg chg="del mod">
          <ac:chgData name="François Ricardou" userId="fe13563889dc9fab" providerId="LiveId" clId="{DFA620E5-A821-4AE6-800C-63D6F0CE680E}" dt="2019-11-17T10:47:10.908" v="619" actId="478"/>
          <ac:picMkLst>
            <pc:docMk/>
            <pc:sldMk cId="845795673" sldId="288"/>
            <ac:picMk id="37896" creationId="{00000000-0000-0000-0000-000000000000}"/>
          </ac:picMkLst>
        </pc:picChg>
      </pc:sldChg>
      <pc:sldChg chg="modSp modTransition">
        <pc:chgData name="François Ricardou" userId="fe13563889dc9fab" providerId="LiveId" clId="{DFA620E5-A821-4AE6-800C-63D6F0CE680E}" dt="2019-11-17T10:36:10.046" v="329" actId="2711"/>
        <pc:sldMkLst>
          <pc:docMk/>
          <pc:sldMk cId="3368733283" sldId="289"/>
        </pc:sldMkLst>
        <pc:spChg chg="mod">
          <ac:chgData name="François Ricardou" userId="fe13563889dc9fab" providerId="LiveId" clId="{DFA620E5-A821-4AE6-800C-63D6F0CE680E}" dt="2019-11-17T10:36:10.046" v="329" actId="2711"/>
          <ac:spMkLst>
            <pc:docMk/>
            <pc:sldMk cId="3368733283" sldId="289"/>
            <ac:spMk id="2" creationId="{00000000-0000-0000-0000-000000000000}"/>
          </ac:spMkLst>
        </pc:spChg>
      </pc:sldChg>
      <pc:sldChg chg="addSp delSp modSp modTransition">
        <pc:chgData name="François Ricardou" userId="fe13563889dc9fab" providerId="LiveId" clId="{DFA620E5-A821-4AE6-800C-63D6F0CE680E}" dt="2019-11-17T10:38:21.784" v="349"/>
        <pc:sldMkLst>
          <pc:docMk/>
          <pc:sldMk cId="3816653030" sldId="291"/>
        </pc:sldMkLst>
        <pc:spChg chg="del">
          <ac:chgData name="François Ricardou" userId="fe13563889dc9fab" providerId="LiveId" clId="{DFA620E5-A821-4AE6-800C-63D6F0CE680E}" dt="2019-11-17T10:26:10.844" v="213" actId="478"/>
          <ac:spMkLst>
            <pc:docMk/>
            <pc:sldMk cId="3816653030" sldId="291"/>
            <ac:spMk id="2" creationId="{F1F806EC-CCC4-4DA6-87DC-599AD7BD1235}"/>
          </ac:spMkLst>
        </pc:spChg>
        <pc:spChg chg="add mod">
          <ac:chgData name="François Ricardou" userId="fe13563889dc9fab" providerId="LiveId" clId="{DFA620E5-A821-4AE6-800C-63D6F0CE680E}" dt="2019-11-17T10:29:32.301" v="261" actId="1076"/>
          <ac:spMkLst>
            <pc:docMk/>
            <pc:sldMk cId="3816653030" sldId="291"/>
            <ac:spMk id="3" creationId="{6CC1CF53-038A-4778-A84E-7CA7B234D7DA}"/>
          </ac:spMkLst>
        </pc:spChg>
        <pc:spChg chg="del mod">
          <ac:chgData name="François Ricardou" userId="fe13563889dc9fab" providerId="LiveId" clId="{DFA620E5-A821-4AE6-800C-63D6F0CE680E}" dt="2019-11-17T10:26:10.844" v="213" actId="478"/>
          <ac:spMkLst>
            <pc:docMk/>
            <pc:sldMk cId="3816653030" sldId="291"/>
            <ac:spMk id="4" creationId="{BB23D667-CD37-4323-B941-449C94CE006D}"/>
          </ac:spMkLst>
        </pc:spChg>
        <pc:spChg chg="mod">
          <ac:chgData name="François Ricardou" userId="fe13563889dc9fab" providerId="LiveId" clId="{DFA620E5-A821-4AE6-800C-63D6F0CE680E}" dt="2019-11-17T10:29:23.022" v="260" actId="14100"/>
          <ac:spMkLst>
            <pc:docMk/>
            <pc:sldMk cId="3816653030" sldId="291"/>
            <ac:spMk id="8195" creationId="{00000000-0000-0000-0000-000000000000}"/>
          </ac:spMkLst>
        </pc:spChg>
        <pc:spChg chg="mod">
          <ac:chgData name="François Ricardou" userId="fe13563889dc9fab" providerId="LiveId" clId="{DFA620E5-A821-4AE6-800C-63D6F0CE680E}" dt="2019-11-17T10:38:21.784" v="349"/>
          <ac:spMkLst>
            <pc:docMk/>
            <pc:sldMk cId="3816653030" sldId="291"/>
            <ac:spMk id="8196" creationId="{00000000-0000-0000-0000-000000000000}"/>
          </ac:spMkLst>
        </pc:spChg>
        <pc:picChg chg="add mod">
          <ac:chgData name="François Ricardou" userId="fe13563889dc9fab" providerId="LiveId" clId="{DFA620E5-A821-4AE6-800C-63D6F0CE680E}" dt="2019-11-17T10:28:36.157" v="239" actId="14100"/>
          <ac:picMkLst>
            <pc:docMk/>
            <pc:sldMk cId="3816653030" sldId="291"/>
            <ac:picMk id="6" creationId="{2AADC94E-1AB9-4DD6-AEAF-2E43BBB5EF6C}"/>
          </ac:picMkLst>
        </pc:picChg>
        <pc:picChg chg="add mod">
          <ac:chgData name="François Ricardou" userId="fe13563889dc9fab" providerId="LiveId" clId="{DFA620E5-A821-4AE6-800C-63D6F0CE680E}" dt="2019-11-17T10:28:43.469" v="241" actId="14100"/>
          <ac:picMkLst>
            <pc:docMk/>
            <pc:sldMk cId="3816653030" sldId="291"/>
            <ac:picMk id="8" creationId="{6B44986D-1980-4925-A9F2-5D1FC2F2F1FB}"/>
          </ac:picMkLst>
        </pc:picChg>
        <pc:picChg chg="mod">
          <ac:chgData name="François Ricardou" userId="fe13563889dc9fab" providerId="LiveId" clId="{DFA620E5-A821-4AE6-800C-63D6F0CE680E}" dt="2019-11-17T10:28:14.997" v="236" actId="14100"/>
          <ac:picMkLst>
            <pc:docMk/>
            <pc:sldMk cId="3816653030" sldId="291"/>
            <ac:picMk id="1026" creationId="{45AAA29A-955E-4AB1-B980-7B0D6A5C1C4A}"/>
          </ac:picMkLst>
        </pc:picChg>
        <pc:picChg chg="del">
          <ac:chgData name="François Ricardou" userId="fe13563889dc9fab" providerId="LiveId" clId="{DFA620E5-A821-4AE6-800C-63D6F0CE680E}" dt="2019-11-17T10:26:10.844" v="213" actId="478"/>
          <ac:picMkLst>
            <pc:docMk/>
            <pc:sldMk cId="3816653030" sldId="291"/>
            <ac:picMk id="1028" creationId="{E3D5A1B6-C7AC-4B2B-BFE1-9B5BA3297051}"/>
          </ac:picMkLst>
        </pc:picChg>
      </pc:sldChg>
      <pc:sldChg chg="modSp modTransition">
        <pc:chgData name="François Ricardou" userId="fe13563889dc9fab" providerId="LiveId" clId="{DFA620E5-A821-4AE6-800C-63D6F0CE680E}" dt="2019-11-17T10:37:49.038" v="346"/>
        <pc:sldMkLst>
          <pc:docMk/>
          <pc:sldMk cId="3613195152" sldId="292"/>
        </pc:sldMkLst>
        <pc:spChg chg="mod">
          <ac:chgData name="François Ricardou" userId="fe13563889dc9fab" providerId="LiveId" clId="{DFA620E5-A821-4AE6-800C-63D6F0CE680E}" dt="2019-11-17T10:37:49.038" v="346"/>
          <ac:spMkLst>
            <pc:docMk/>
            <pc:sldMk cId="3613195152" sldId="292"/>
            <ac:spMk id="10244" creationId="{00000000-0000-0000-0000-000000000000}"/>
          </ac:spMkLst>
        </pc:spChg>
      </pc:sldChg>
      <pc:sldChg chg="modSp modTransition">
        <pc:chgData name="François Ricardou" userId="fe13563889dc9fab" providerId="LiveId" clId="{DFA620E5-A821-4AE6-800C-63D6F0CE680E}" dt="2019-11-17T10:36:41.391" v="333"/>
        <pc:sldMkLst>
          <pc:docMk/>
          <pc:sldMk cId="59803291" sldId="294"/>
        </pc:sldMkLst>
        <pc:spChg chg="mod">
          <ac:chgData name="François Ricardou" userId="fe13563889dc9fab" providerId="LiveId" clId="{DFA620E5-A821-4AE6-800C-63D6F0CE680E}" dt="2019-11-17T10:31:09.005" v="298" actId="14100"/>
          <ac:spMkLst>
            <pc:docMk/>
            <pc:sldMk cId="59803291" sldId="294"/>
            <ac:spMk id="2" creationId="{5472D096-E561-48C6-BB15-E1E20188FAAB}"/>
          </ac:spMkLst>
        </pc:spChg>
        <pc:spChg chg="mod">
          <ac:chgData name="François Ricardou" userId="fe13563889dc9fab" providerId="LiveId" clId="{DFA620E5-A821-4AE6-800C-63D6F0CE680E}" dt="2019-11-17T10:36:41.391" v="333"/>
          <ac:spMkLst>
            <pc:docMk/>
            <pc:sldMk cId="59803291" sldId="294"/>
            <ac:spMk id="10244" creationId="{00000000-0000-0000-0000-000000000000}"/>
          </ac:spMkLst>
        </pc:spChg>
      </pc:sldChg>
      <pc:sldChg chg="addSp modSp modTransition">
        <pc:chgData name="François Ricardou" userId="fe13563889dc9fab" providerId="LiveId" clId="{DFA620E5-A821-4AE6-800C-63D6F0CE680E}" dt="2019-11-17T10:37:33.373" v="345" actId="14100"/>
        <pc:sldMkLst>
          <pc:docMk/>
          <pc:sldMk cId="2496125854" sldId="295"/>
        </pc:sldMkLst>
        <pc:spChg chg="mod">
          <ac:chgData name="François Ricardou" userId="fe13563889dc9fab" providerId="LiveId" clId="{DFA620E5-A821-4AE6-800C-63D6F0CE680E}" dt="2019-11-17T10:36:55.125" v="335" actId="1076"/>
          <ac:spMkLst>
            <pc:docMk/>
            <pc:sldMk cId="2496125854" sldId="295"/>
            <ac:spMk id="2" creationId="{5472D096-E561-48C6-BB15-E1E20188FAAB}"/>
          </ac:spMkLst>
        </pc:spChg>
        <pc:spChg chg="mod ord">
          <ac:chgData name="François Ricardou" userId="fe13563889dc9fab" providerId="LiveId" clId="{DFA620E5-A821-4AE6-800C-63D6F0CE680E}" dt="2019-11-17T10:37:10.639" v="339" actId="166"/>
          <ac:spMkLst>
            <pc:docMk/>
            <pc:sldMk cId="2496125854" sldId="295"/>
            <ac:spMk id="6" creationId="{40C2D543-4E2A-4F15-A4B5-300FD4CB513D}"/>
          </ac:spMkLst>
        </pc:spChg>
        <pc:spChg chg="mod">
          <ac:chgData name="François Ricardou" userId="fe13563889dc9fab" providerId="LiveId" clId="{DFA620E5-A821-4AE6-800C-63D6F0CE680E}" dt="2019-11-17T10:36:36.438" v="332"/>
          <ac:spMkLst>
            <pc:docMk/>
            <pc:sldMk cId="2496125854" sldId="295"/>
            <ac:spMk id="10244" creationId="{00000000-0000-0000-0000-000000000000}"/>
          </ac:spMkLst>
        </pc:spChg>
        <pc:picChg chg="add mod">
          <ac:chgData name="François Ricardou" userId="fe13563889dc9fab" providerId="LiveId" clId="{DFA620E5-A821-4AE6-800C-63D6F0CE680E}" dt="2019-11-17T10:37:33.373" v="345" actId="14100"/>
          <ac:picMkLst>
            <pc:docMk/>
            <pc:sldMk cId="2496125854" sldId="295"/>
            <ac:picMk id="7" creationId="{01FD2362-AD43-4F2C-BE13-23381391293D}"/>
          </ac:picMkLst>
        </pc:picChg>
        <pc:picChg chg="mod">
          <ac:chgData name="François Ricardou" userId="fe13563889dc9fab" providerId="LiveId" clId="{DFA620E5-A821-4AE6-800C-63D6F0CE680E}" dt="2019-11-17T10:36:56.564" v="336" actId="1076"/>
          <ac:picMkLst>
            <pc:docMk/>
            <pc:sldMk cId="2496125854" sldId="295"/>
            <ac:picMk id="5122" creationId="{B3DD3868-7477-49F6-BFD9-50E703E6B8DB}"/>
          </ac:picMkLst>
        </pc:picChg>
        <pc:picChg chg="mod">
          <ac:chgData name="François Ricardou" userId="fe13563889dc9fab" providerId="LiveId" clId="{DFA620E5-A821-4AE6-800C-63D6F0CE680E}" dt="2019-11-17T10:36:58.746" v="337" actId="1076"/>
          <ac:picMkLst>
            <pc:docMk/>
            <pc:sldMk cId="2496125854" sldId="295"/>
            <ac:picMk id="5124" creationId="{811085E6-1828-4D04-AA51-31C110432064}"/>
          </ac:picMkLst>
        </pc:picChg>
      </pc:sldChg>
      <pc:sldChg chg="modSp modTransition">
        <pc:chgData name="François Ricardou" userId="fe13563889dc9fab" providerId="LiveId" clId="{DFA620E5-A821-4AE6-800C-63D6F0CE680E}" dt="2019-11-17T10:36:31.540" v="331"/>
        <pc:sldMkLst>
          <pc:docMk/>
          <pc:sldMk cId="913059885" sldId="296"/>
        </pc:sldMkLst>
        <pc:spChg chg="mod">
          <ac:chgData name="François Ricardou" userId="fe13563889dc9fab" providerId="LiveId" clId="{DFA620E5-A821-4AE6-800C-63D6F0CE680E}" dt="2019-11-17T10:36:31.540" v="331"/>
          <ac:spMkLst>
            <pc:docMk/>
            <pc:sldMk cId="913059885" sldId="296"/>
            <ac:spMk id="10244" creationId="{00000000-0000-0000-0000-000000000000}"/>
          </ac:spMkLst>
        </pc:spChg>
      </pc:sldChg>
      <pc:sldChg chg="modSp modTransition">
        <pc:chgData name="François Ricardou" userId="fe13563889dc9fab" providerId="LiveId" clId="{DFA620E5-A821-4AE6-800C-63D6F0CE680E}" dt="2019-11-17T10:36:25.215" v="330" actId="2711"/>
        <pc:sldMkLst>
          <pc:docMk/>
          <pc:sldMk cId="2484791492" sldId="297"/>
        </pc:sldMkLst>
        <pc:spChg chg="mod">
          <ac:chgData name="François Ricardou" userId="fe13563889dc9fab" providerId="LiveId" clId="{DFA620E5-A821-4AE6-800C-63D6F0CE680E}" dt="2019-11-17T10:31:38.590" v="308" actId="20577"/>
          <ac:spMkLst>
            <pc:docMk/>
            <pc:sldMk cId="2484791492" sldId="297"/>
            <ac:spMk id="2" creationId="{7F8B90F9-48BF-41E0-9ED0-9193070C2832}"/>
          </ac:spMkLst>
        </pc:spChg>
        <pc:spChg chg="mod">
          <ac:chgData name="François Ricardou" userId="fe13563889dc9fab" providerId="LiveId" clId="{DFA620E5-A821-4AE6-800C-63D6F0CE680E}" dt="2019-11-17T10:36:25.215" v="330" actId="2711"/>
          <ac:spMkLst>
            <pc:docMk/>
            <pc:sldMk cId="2484791492" sldId="297"/>
            <ac:spMk id="10244" creationId="{00000000-0000-0000-0000-000000000000}"/>
          </ac:spMkLst>
        </pc:spChg>
      </pc:sldChg>
      <pc:sldChg chg="addSp delSp modSp modTransition">
        <pc:chgData name="François Ricardou" userId="fe13563889dc9fab" providerId="LiveId" clId="{DFA620E5-A821-4AE6-800C-63D6F0CE680E}" dt="2019-11-17T10:34:32.580" v="324" actId="1076"/>
        <pc:sldMkLst>
          <pc:docMk/>
          <pc:sldMk cId="416347662" sldId="298"/>
        </pc:sldMkLst>
        <pc:spChg chg="mod">
          <ac:chgData name="François Ricardou" userId="fe13563889dc9fab" providerId="LiveId" clId="{DFA620E5-A821-4AE6-800C-63D6F0CE680E}" dt="2019-11-17T10:32:02.397" v="310" actId="1076"/>
          <ac:spMkLst>
            <pc:docMk/>
            <pc:sldMk cId="416347662" sldId="298"/>
            <ac:spMk id="8" creationId="{725965FB-B1A3-4909-9645-1D59DEF5FD69}"/>
          </ac:spMkLst>
        </pc:spChg>
        <pc:picChg chg="add mod">
          <ac:chgData name="François Ricardou" userId="fe13563889dc9fab" providerId="LiveId" clId="{DFA620E5-A821-4AE6-800C-63D6F0CE680E}" dt="2019-11-17T10:34:25.148" v="322" actId="1076"/>
          <ac:picMkLst>
            <pc:docMk/>
            <pc:sldMk cId="416347662" sldId="298"/>
            <ac:picMk id="3" creationId="{9F202C4B-18F3-4F0A-81AA-EF5086C96D1A}"/>
          </ac:picMkLst>
        </pc:picChg>
        <pc:picChg chg="del">
          <ac:chgData name="François Ricardou" userId="fe13563889dc9fab" providerId="LiveId" clId="{DFA620E5-A821-4AE6-800C-63D6F0CE680E}" dt="2019-11-17T10:32:09.308" v="313" actId="478"/>
          <ac:picMkLst>
            <pc:docMk/>
            <pc:sldMk cId="416347662" sldId="298"/>
            <ac:picMk id="4" creationId="{DD1DFE5D-F17D-4498-9D75-C9FDA88BA537}"/>
          </ac:picMkLst>
        </pc:picChg>
        <pc:picChg chg="del">
          <ac:chgData name="François Ricardou" userId="fe13563889dc9fab" providerId="LiveId" clId="{DFA620E5-A821-4AE6-800C-63D6F0CE680E}" dt="2019-11-17T10:31:57.800" v="309" actId="478"/>
          <ac:picMkLst>
            <pc:docMk/>
            <pc:sldMk cId="416347662" sldId="298"/>
            <ac:picMk id="6" creationId="{6E935868-01EA-4463-ADB9-ECD2DAF70B54}"/>
          </ac:picMkLst>
        </pc:picChg>
        <pc:picChg chg="mod">
          <ac:chgData name="François Ricardou" userId="fe13563889dc9fab" providerId="LiveId" clId="{DFA620E5-A821-4AE6-800C-63D6F0CE680E}" dt="2019-11-17T10:34:32.580" v="324" actId="1076"/>
          <ac:picMkLst>
            <pc:docMk/>
            <pc:sldMk cId="416347662" sldId="298"/>
            <ac:picMk id="9" creationId="{59129EBA-848E-4CA6-84CA-2E9EF3F6899B}"/>
          </ac:picMkLst>
        </pc:picChg>
        <pc:picChg chg="mod">
          <ac:chgData name="François Ricardou" userId="fe13563889dc9fab" providerId="LiveId" clId="{DFA620E5-A821-4AE6-800C-63D6F0CE680E}" dt="2019-11-17T10:34:28.556" v="323" actId="14100"/>
          <ac:picMkLst>
            <pc:docMk/>
            <pc:sldMk cId="416347662" sldId="298"/>
            <ac:picMk id="10" creationId="{00EEFE3D-00F9-4BA9-A8C8-6B0AC1518818}"/>
          </ac:picMkLst>
        </pc:picChg>
      </pc:sldChg>
      <pc:sldChg chg="addSp delSp modSp add ord modAnim">
        <pc:chgData name="François Ricardou" userId="fe13563889dc9fab" providerId="LiveId" clId="{DFA620E5-A821-4AE6-800C-63D6F0CE680E}" dt="2019-11-17T10:46:27.395" v="601" actId="1076"/>
        <pc:sldMkLst>
          <pc:docMk/>
          <pc:sldMk cId="146592800" sldId="299"/>
        </pc:sldMkLst>
        <pc:spChg chg="add del mod">
          <ac:chgData name="François Ricardou" userId="fe13563889dc9fab" providerId="LiveId" clId="{DFA620E5-A821-4AE6-800C-63D6F0CE680E}" dt="2019-11-17T10:46:06.230" v="561" actId="478"/>
          <ac:spMkLst>
            <pc:docMk/>
            <pc:sldMk cId="146592800" sldId="299"/>
            <ac:spMk id="2" creationId="{3D06B4D9-D360-4152-9D2A-050A22C96FFB}"/>
          </ac:spMkLst>
        </pc:spChg>
        <pc:spChg chg="add mod">
          <ac:chgData name="François Ricardou" userId="fe13563889dc9fab" providerId="LiveId" clId="{DFA620E5-A821-4AE6-800C-63D6F0CE680E}" dt="2019-11-17T10:46:27.395" v="601" actId="1076"/>
          <ac:spMkLst>
            <pc:docMk/>
            <pc:sldMk cId="146592800" sldId="299"/>
            <ac:spMk id="12" creationId="{DC8EF439-332E-47DB-82D0-8FC35CC3C443}"/>
          </ac:spMkLst>
        </pc:spChg>
        <pc:spChg chg="add">
          <ac:chgData name="François Ricardou" userId="fe13563889dc9fab" providerId="LiveId" clId="{DFA620E5-A821-4AE6-800C-63D6F0CE680E}" dt="2019-11-17T10:46:03.532" v="560"/>
          <ac:spMkLst>
            <pc:docMk/>
            <pc:sldMk cId="146592800" sldId="299"/>
            <ac:spMk id="14" creationId="{B97F6152-8D71-40B5-837D-CEC39967D1E8}"/>
          </ac:spMkLst>
        </pc:spChg>
        <pc:spChg chg="del">
          <ac:chgData name="François Ricardou" userId="fe13563889dc9fab" providerId="LiveId" clId="{DFA620E5-A821-4AE6-800C-63D6F0CE680E}" dt="2019-11-17T10:46:02.416" v="559" actId="478"/>
          <ac:spMkLst>
            <pc:docMk/>
            <pc:sldMk cId="146592800" sldId="299"/>
            <ac:spMk id="5129" creationId="{00000000-0000-0000-0000-000000000000}"/>
          </ac:spMkLst>
        </pc:spChg>
        <pc:grpChg chg="del">
          <ac:chgData name="François Ricardou" userId="fe13563889dc9fab" providerId="LiveId" clId="{DFA620E5-A821-4AE6-800C-63D6F0CE680E}" dt="2019-11-17T10:40:09.324" v="388" actId="478"/>
          <ac:grpSpMkLst>
            <pc:docMk/>
            <pc:sldMk cId="146592800" sldId="299"/>
            <ac:grpSpMk id="9" creationId="{8E1297EA-803E-4B29-B8B5-474A0828E0F6}"/>
          </ac:grpSpMkLst>
        </pc:grpChg>
        <pc:picChg chg="mod">
          <ac:chgData name="François Ricardou" userId="fe13563889dc9fab" providerId="LiveId" clId="{DFA620E5-A821-4AE6-800C-63D6F0CE680E}" dt="2019-11-17T10:42:29.947" v="428" actId="1076"/>
          <ac:picMkLst>
            <pc:docMk/>
            <pc:sldMk cId="146592800" sldId="299"/>
            <ac:picMk id="7" creationId="{8835E871-02DE-4B11-88B6-D8AF890C2BA2}"/>
          </ac:picMkLst>
        </pc:picChg>
        <pc:picChg chg="del">
          <ac:chgData name="François Ricardou" userId="fe13563889dc9fab" providerId="LiveId" clId="{DFA620E5-A821-4AE6-800C-63D6F0CE680E}" dt="2019-11-17T10:42:25.684" v="426" actId="478"/>
          <ac:picMkLst>
            <pc:docMk/>
            <pc:sldMk cId="146592800" sldId="299"/>
            <ac:picMk id="5132" creationId="{00000000-0000-0000-0000-000000000000}"/>
          </ac:picMkLst>
        </pc:picChg>
        <pc:picChg chg="del">
          <ac:chgData name="François Ricardou" userId="fe13563889dc9fab" providerId="LiveId" clId="{DFA620E5-A821-4AE6-800C-63D6F0CE680E}" dt="2019-11-17T10:42:24.692" v="425" actId="478"/>
          <ac:picMkLst>
            <pc:docMk/>
            <pc:sldMk cId="146592800" sldId="299"/>
            <ac:picMk id="5133" creationId="{00000000-0000-0000-0000-000000000000}"/>
          </ac:picMkLst>
        </pc:picChg>
        <pc:picChg chg="del">
          <ac:chgData name="François Ricardou" userId="fe13563889dc9fab" providerId="LiveId" clId="{DFA620E5-A821-4AE6-800C-63D6F0CE680E}" dt="2019-11-17T10:42:26.431" v="427" actId="478"/>
          <ac:picMkLst>
            <pc:docMk/>
            <pc:sldMk cId="146592800" sldId="299"/>
            <ac:picMk id="5134" creationId="{00000000-0000-0000-0000-000000000000}"/>
          </ac:picMkLst>
        </pc:picChg>
        <pc:picChg chg="del">
          <ac:chgData name="François Ricardou" userId="fe13563889dc9fab" providerId="LiveId" clId="{DFA620E5-A821-4AE6-800C-63D6F0CE680E}" dt="2019-11-17T10:42:23.998" v="424" actId="478"/>
          <ac:picMkLst>
            <pc:docMk/>
            <pc:sldMk cId="146592800" sldId="299"/>
            <ac:picMk id="5135" creationId="{00000000-0000-0000-0000-000000000000}"/>
          </ac:picMkLst>
        </pc:picChg>
        <pc:picChg chg="del">
          <ac:chgData name="François Ricardou" userId="fe13563889dc9fab" providerId="LiveId" clId="{DFA620E5-A821-4AE6-800C-63D6F0CE680E}" dt="2019-11-17T10:42:23.278" v="423" actId="478"/>
          <ac:picMkLst>
            <pc:docMk/>
            <pc:sldMk cId="146592800" sldId="299"/>
            <ac:picMk id="5136" creationId="{00000000-0000-0000-0000-000000000000}"/>
          </ac:picMkLst>
        </pc:picChg>
      </pc:sldChg>
      <pc:sldChg chg="addSp delSp modSp add modAnim">
        <pc:chgData name="François Ricardou" userId="fe13563889dc9fab" providerId="LiveId" clId="{DFA620E5-A821-4AE6-800C-63D6F0CE680E}" dt="2019-11-17T10:45:02.404" v="520" actId="1076"/>
        <pc:sldMkLst>
          <pc:docMk/>
          <pc:sldMk cId="2518167871" sldId="300"/>
        </pc:sldMkLst>
        <pc:spChg chg="add mod">
          <ac:chgData name="François Ricardou" userId="fe13563889dc9fab" providerId="LiveId" clId="{DFA620E5-A821-4AE6-800C-63D6F0CE680E}" dt="2019-11-17T10:45:02.404" v="520" actId="1076"/>
          <ac:spMkLst>
            <pc:docMk/>
            <pc:sldMk cId="2518167871" sldId="300"/>
            <ac:spMk id="12" creationId="{827849AE-9E23-4503-AD00-A51CD777FC13}"/>
          </ac:spMkLst>
        </pc:spChg>
        <pc:grpChg chg="del">
          <ac:chgData name="François Ricardou" userId="fe13563889dc9fab" providerId="LiveId" clId="{DFA620E5-A821-4AE6-800C-63D6F0CE680E}" dt="2019-11-17T10:40:18.046" v="389" actId="478"/>
          <ac:grpSpMkLst>
            <pc:docMk/>
            <pc:sldMk cId="2518167871" sldId="300"/>
            <ac:grpSpMk id="9" creationId="{8E1297EA-803E-4B29-B8B5-474A0828E0F6}"/>
          </ac:grpSpMkLst>
        </pc:grpChg>
        <pc:picChg chg="del">
          <ac:chgData name="François Ricardou" userId="fe13563889dc9fab" providerId="LiveId" clId="{DFA620E5-A821-4AE6-800C-63D6F0CE680E}" dt="2019-11-17T10:40:20.013" v="390" actId="478"/>
          <ac:picMkLst>
            <pc:docMk/>
            <pc:sldMk cId="2518167871" sldId="300"/>
            <ac:picMk id="7" creationId="{8835E871-02DE-4B11-88B6-D8AF890C2BA2}"/>
          </ac:picMkLst>
        </pc:picChg>
        <pc:picChg chg="del">
          <ac:chgData name="François Ricardou" userId="fe13563889dc9fab" providerId="LiveId" clId="{DFA620E5-A821-4AE6-800C-63D6F0CE680E}" dt="2019-11-17T10:44:50.947" v="507" actId="478"/>
          <ac:picMkLst>
            <pc:docMk/>
            <pc:sldMk cId="2518167871" sldId="300"/>
            <ac:picMk id="5132" creationId="{00000000-0000-0000-0000-000000000000}"/>
          </ac:picMkLst>
        </pc:picChg>
        <pc:picChg chg="del">
          <ac:chgData name="François Ricardou" userId="fe13563889dc9fab" providerId="LiveId" clId="{DFA620E5-A821-4AE6-800C-63D6F0CE680E}" dt="2019-11-17T10:44:50.348" v="506" actId="478"/>
          <ac:picMkLst>
            <pc:docMk/>
            <pc:sldMk cId="2518167871" sldId="300"/>
            <ac:picMk id="5133" creationId="{00000000-0000-0000-0000-000000000000}"/>
          </ac:picMkLst>
        </pc:picChg>
        <pc:picChg chg="del">
          <ac:chgData name="François Ricardou" userId="fe13563889dc9fab" providerId="LiveId" clId="{DFA620E5-A821-4AE6-800C-63D6F0CE680E}" dt="2019-11-17T10:44:51.580" v="508" actId="478"/>
          <ac:picMkLst>
            <pc:docMk/>
            <pc:sldMk cId="2518167871" sldId="300"/>
            <ac:picMk id="5134" creationId="{00000000-0000-0000-0000-000000000000}"/>
          </ac:picMkLst>
        </pc:picChg>
        <pc:picChg chg="del">
          <ac:chgData name="François Ricardou" userId="fe13563889dc9fab" providerId="LiveId" clId="{DFA620E5-A821-4AE6-800C-63D6F0CE680E}" dt="2019-11-17T10:44:49.694" v="505" actId="478"/>
          <ac:picMkLst>
            <pc:docMk/>
            <pc:sldMk cId="2518167871" sldId="300"/>
            <ac:picMk id="5135" creationId="{00000000-0000-0000-0000-000000000000}"/>
          </ac:picMkLst>
        </pc:picChg>
        <pc:picChg chg="mod">
          <ac:chgData name="François Ricardou" userId="fe13563889dc9fab" providerId="LiveId" clId="{DFA620E5-A821-4AE6-800C-63D6F0CE680E}" dt="2019-11-17T10:44:48.164" v="504" actId="1076"/>
          <ac:picMkLst>
            <pc:docMk/>
            <pc:sldMk cId="2518167871" sldId="300"/>
            <ac:picMk id="5136" creationId="{00000000-0000-0000-0000-000000000000}"/>
          </ac:picMkLst>
        </pc:picChg>
      </pc:sldChg>
      <pc:sldChg chg="addSp delSp modSp add modAnim">
        <pc:chgData name="François Ricardou" userId="fe13563889dc9fab" providerId="LiveId" clId="{DFA620E5-A821-4AE6-800C-63D6F0CE680E}" dt="2019-11-17T10:45:21.516" v="537" actId="1076"/>
        <pc:sldMkLst>
          <pc:docMk/>
          <pc:sldMk cId="2456593628" sldId="301"/>
        </pc:sldMkLst>
        <pc:spChg chg="add mod">
          <ac:chgData name="François Ricardou" userId="fe13563889dc9fab" providerId="LiveId" clId="{DFA620E5-A821-4AE6-800C-63D6F0CE680E}" dt="2019-11-17T10:45:21.516" v="537" actId="1076"/>
          <ac:spMkLst>
            <pc:docMk/>
            <pc:sldMk cId="2456593628" sldId="301"/>
            <ac:spMk id="12" creationId="{E4FECAEC-C2AA-4508-A3B7-4FB23F8BAD7C}"/>
          </ac:spMkLst>
        </pc:spChg>
        <pc:grpChg chg="del">
          <ac:chgData name="François Ricardou" userId="fe13563889dc9fab" providerId="LiveId" clId="{DFA620E5-A821-4AE6-800C-63D6F0CE680E}" dt="2019-11-17T10:40:36.408" v="394" actId="478"/>
          <ac:grpSpMkLst>
            <pc:docMk/>
            <pc:sldMk cId="2456593628" sldId="301"/>
            <ac:grpSpMk id="9" creationId="{8E1297EA-803E-4B29-B8B5-474A0828E0F6}"/>
          </ac:grpSpMkLst>
        </pc:grpChg>
        <pc:picChg chg="del">
          <ac:chgData name="François Ricardou" userId="fe13563889dc9fab" providerId="LiveId" clId="{DFA620E5-A821-4AE6-800C-63D6F0CE680E}" dt="2019-11-17T10:40:37.264" v="395" actId="478"/>
          <ac:picMkLst>
            <pc:docMk/>
            <pc:sldMk cId="2456593628" sldId="301"/>
            <ac:picMk id="7" creationId="{8835E871-02DE-4B11-88B6-D8AF890C2BA2}"/>
          </ac:picMkLst>
        </pc:picChg>
        <pc:picChg chg="del">
          <ac:chgData name="François Ricardou" userId="fe13563889dc9fab" providerId="LiveId" clId="{DFA620E5-A821-4AE6-800C-63D6F0CE680E}" dt="2019-11-17T10:45:07.436" v="523" actId="478"/>
          <ac:picMkLst>
            <pc:docMk/>
            <pc:sldMk cId="2456593628" sldId="301"/>
            <ac:picMk id="5132" creationId="{00000000-0000-0000-0000-000000000000}"/>
          </ac:picMkLst>
        </pc:picChg>
        <pc:picChg chg="del">
          <ac:chgData name="François Ricardou" userId="fe13563889dc9fab" providerId="LiveId" clId="{DFA620E5-A821-4AE6-800C-63D6F0CE680E}" dt="2019-11-17T10:45:06.919" v="522" actId="478"/>
          <ac:picMkLst>
            <pc:docMk/>
            <pc:sldMk cId="2456593628" sldId="301"/>
            <ac:picMk id="5133" creationId="{00000000-0000-0000-0000-000000000000}"/>
          </ac:picMkLst>
        </pc:picChg>
        <pc:picChg chg="del">
          <ac:chgData name="François Ricardou" userId="fe13563889dc9fab" providerId="LiveId" clId="{DFA620E5-A821-4AE6-800C-63D6F0CE680E}" dt="2019-11-17T10:45:08.964" v="524" actId="478"/>
          <ac:picMkLst>
            <pc:docMk/>
            <pc:sldMk cId="2456593628" sldId="301"/>
            <ac:picMk id="5134" creationId="{00000000-0000-0000-0000-000000000000}"/>
          </ac:picMkLst>
        </pc:picChg>
        <pc:picChg chg="mod">
          <ac:chgData name="François Ricardou" userId="fe13563889dc9fab" providerId="LiveId" clId="{DFA620E5-A821-4AE6-800C-63D6F0CE680E}" dt="2019-11-17T10:45:05.270" v="521" actId="1076"/>
          <ac:picMkLst>
            <pc:docMk/>
            <pc:sldMk cId="2456593628" sldId="301"/>
            <ac:picMk id="5135" creationId="{00000000-0000-0000-0000-000000000000}"/>
          </ac:picMkLst>
        </pc:picChg>
        <pc:picChg chg="del">
          <ac:chgData name="François Ricardou" userId="fe13563889dc9fab" providerId="LiveId" clId="{DFA620E5-A821-4AE6-800C-63D6F0CE680E}" dt="2019-11-17T10:40:38.823" v="396" actId="478"/>
          <ac:picMkLst>
            <pc:docMk/>
            <pc:sldMk cId="2456593628" sldId="301"/>
            <ac:picMk id="5136" creationId="{00000000-0000-0000-0000-000000000000}"/>
          </ac:picMkLst>
        </pc:picChg>
      </pc:sldChg>
      <pc:sldChg chg="addSp delSp modSp add modAnim">
        <pc:chgData name="François Ricardou" userId="fe13563889dc9fab" providerId="LiveId" clId="{DFA620E5-A821-4AE6-800C-63D6F0CE680E}" dt="2019-11-17T10:45:39.227" v="555" actId="1076"/>
        <pc:sldMkLst>
          <pc:docMk/>
          <pc:sldMk cId="3199422895" sldId="302"/>
        </pc:sldMkLst>
        <pc:spChg chg="add mod">
          <ac:chgData name="François Ricardou" userId="fe13563889dc9fab" providerId="LiveId" clId="{DFA620E5-A821-4AE6-800C-63D6F0CE680E}" dt="2019-11-17T10:45:39.227" v="555" actId="1076"/>
          <ac:spMkLst>
            <pc:docMk/>
            <pc:sldMk cId="3199422895" sldId="302"/>
            <ac:spMk id="12" creationId="{7EF88946-9DE5-4F1D-B577-AD70186AB0A3}"/>
          </ac:spMkLst>
        </pc:spChg>
        <pc:grpChg chg="del">
          <ac:chgData name="François Ricardou" userId="fe13563889dc9fab" providerId="LiveId" clId="{DFA620E5-A821-4AE6-800C-63D6F0CE680E}" dt="2019-11-17T10:40:42.173" v="397" actId="478"/>
          <ac:grpSpMkLst>
            <pc:docMk/>
            <pc:sldMk cId="3199422895" sldId="302"/>
            <ac:grpSpMk id="9" creationId="{8E1297EA-803E-4B29-B8B5-474A0828E0F6}"/>
          </ac:grpSpMkLst>
        </pc:grpChg>
        <pc:picChg chg="del">
          <ac:chgData name="François Ricardou" userId="fe13563889dc9fab" providerId="LiveId" clId="{DFA620E5-A821-4AE6-800C-63D6F0CE680E}" dt="2019-11-17T10:40:43.303" v="398" actId="478"/>
          <ac:picMkLst>
            <pc:docMk/>
            <pc:sldMk cId="3199422895" sldId="302"/>
            <ac:picMk id="7" creationId="{8835E871-02DE-4B11-88B6-D8AF890C2BA2}"/>
          </ac:picMkLst>
        </pc:picChg>
        <pc:picChg chg="del">
          <ac:chgData name="François Ricardou" userId="fe13563889dc9fab" providerId="LiveId" clId="{DFA620E5-A821-4AE6-800C-63D6F0CE680E}" dt="2019-11-17T10:45:27.468" v="539" actId="478"/>
          <ac:picMkLst>
            <pc:docMk/>
            <pc:sldMk cId="3199422895" sldId="302"/>
            <ac:picMk id="5132" creationId="{00000000-0000-0000-0000-000000000000}"/>
          </ac:picMkLst>
        </pc:picChg>
        <pc:picChg chg="mod">
          <ac:chgData name="François Ricardou" userId="fe13563889dc9fab" providerId="LiveId" clId="{DFA620E5-A821-4AE6-800C-63D6F0CE680E}" dt="2019-11-17T10:45:25.531" v="538" actId="1076"/>
          <ac:picMkLst>
            <pc:docMk/>
            <pc:sldMk cId="3199422895" sldId="302"/>
            <ac:picMk id="5133" creationId="{00000000-0000-0000-0000-000000000000}"/>
          </ac:picMkLst>
        </pc:picChg>
        <pc:picChg chg="del">
          <ac:chgData name="François Ricardou" userId="fe13563889dc9fab" providerId="LiveId" clId="{DFA620E5-A821-4AE6-800C-63D6F0CE680E}" dt="2019-11-17T10:45:28.140" v="540" actId="478"/>
          <ac:picMkLst>
            <pc:docMk/>
            <pc:sldMk cId="3199422895" sldId="302"/>
            <ac:picMk id="5134" creationId="{00000000-0000-0000-0000-000000000000}"/>
          </ac:picMkLst>
        </pc:picChg>
        <pc:picChg chg="del">
          <ac:chgData name="François Ricardou" userId="fe13563889dc9fab" providerId="LiveId" clId="{DFA620E5-A821-4AE6-800C-63D6F0CE680E}" dt="2019-11-17T10:40:44.775" v="400" actId="478"/>
          <ac:picMkLst>
            <pc:docMk/>
            <pc:sldMk cId="3199422895" sldId="302"/>
            <ac:picMk id="5135" creationId="{00000000-0000-0000-0000-000000000000}"/>
          </ac:picMkLst>
        </pc:picChg>
        <pc:picChg chg="del">
          <ac:chgData name="François Ricardou" userId="fe13563889dc9fab" providerId="LiveId" clId="{DFA620E5-A821-4AE6-800C-63D6F0CE680E}" dt="2019-11-17T10:40:43.981" v="399" actId="478"/>
          <ac:picMkLst>
            <pc:docMk/>
            <pc:sldMk cId="3199422895" sldId="302"/>
            <ac:picMk id="5136" creationId="{00000000-0000-0000-0000-000000000000}"/>
          </ac:picMkLst>
        </pc:picChg>
      </pc:sldChg>
      <pc:sldChg chg="addSp delSp modSp add modAnim">
        <pc:chgData name="François Ricardou" userId="fe13563889dc9fab" providerId="LiveId" clId="{DFA620E5-A821-4AE6-800C-63D6F0CE680E}" dt="2019-11-17T10:45:46.602" v="558"/>
        <pc:sldMkLst>
          <pc:docMk/>
          <pc:sldMk cId="1160895950" sldId="303"/>
        </pc:sldMkLst>
        <pc:spChg chg="add">
          <ac:chgData name="François Ricardou" userId="fe13563889dc9fab" providerId="LiveId" clId="{DFA620E5-A821-4AE6-800C-63D6F0CE680E}" dt="2019-11-17T10:45:46.602" v="558"/>
          <ac:spMkLst>
            <pc:docMk/>
            <pc:sldMk cId="1160895950" sldId="303"/>
            <ac:spMk id="12" creationId="{A3576DD1-BA16-426A-A35D-2D42DC09438B}"/>
          </ac:spMkLst>
        </pc:spChg>
        <pc:grpChg chg="del">
          <ac:chgData name="François Ricardou" userId="fe13563889dc9fab" providerId="LiveId" clId="{DFA620E5-A821-4AE6-800C-63D6F0CE680E}" dt="2019-11-17T10:40:47.555" v="401" actId="478"/>
          <ac:grpSpMkLst>
            <pc:docMk/>
            <pc:sldMk cId="1160895950" sldId="303"/>
            <ac:grpSpMk id="9" creationId="{8E1297EA-803E-4B29-B8B5-474A0828E0F6}"/>
          </ac:grpSpMkLst>
        </pc:grpChg>
        <pc:picChg chg="del mod">
          <ac:chgData name="François Ricardou" userId="fe13563889dc9fab" providerId="LiveId" clId="{DFA620E5-A821-4AE6-800C-63D6F0CE680E}" dt="2019-11-17T10:40:48.475" v="403" actId="478"/>
          <ac:picMkLst>
            <pc:docMk/>
            <pc:sldMk cId="1160895950" sldId="303"/>
            <ac:picMk id="7" creationId="{8835E871-02DE-4B11-88B6-D8AF890C2BA2}"/>
          </ac:picMkLst>
        </pc:picChg>
        <pc:picChg chg="mod">
          <ac:chgData name="François Ricardou" userId="fe13563889dc9fab" providerId="LiveId" clId="{DFA620E5-A821-4AE6-800C-63D6F0CE680E}" dt="2019-11-17T10:45:43.539" v="556" actId="1076"/>
          <ac:picMkLst>
            <pc:docMk/>
            <pc:sldMk cId="1160895950" sldId="303"/>
            <ac:picMk id="5132" creationId="{00000000-0000-0000-0000-000000000000}"/>
          </ac:picMkLst>
        </pc:picChg>
        <pc:picChg chg="del">
          <ac:chgData name="François Ricardou" userId="fe13563889dc9fab" providerId="LiveId" clId="{DFA620E5-A821-4AE6-800C-63D6F0CE680E}" dt="2019-11-17T10:40:53.007" v="406" actId="478"/>
          <ac:picMkLst>
            <pc:docMk/>
            <pc:sldMk cId="1160895950" sldId="303"/>
            <ac:picMk id="5133" creationId="{00000000-0000-0000-0000-000000000000}"/>
          </ac:picMkLst>
        </pc:picChg>
        <pc:picChg chg="del">
          <ac:chgData name="François Ricardou" userId="fe13563889dc9fab" providerId="LiveId" clId="{DFA620E5-A821-4AE6-800C-63D6F0CE680E}" dt="2019-11-17T10:45:44.854" v="557" actId="478"/>
          <ac:picMkLst>
            <pc:docMk/>
            <pc:sldMk cId="1160895950" sldId="303"/>
            <ac:picMk id="5134" creationId="{00000000-0000-0000-0000-000000000000}"/>
          </ac:picMkLst>
        </pc:picChg>
        <pc:picChg chg="del">
          <ac:chgData name="François Ricardou" userId="fe13563889dc9fab" providerId="LiveId" clId="{DFA620E5-A821-4AE6-800C-63D6F0CE680E}" dt="2019-11-17T10:40:51.591" v="405" actId="478"/>
          <ac:picMkLst>
            <pc:docMk/>
            <pc:sldMk cId="1160895950" sldId="303"/>
            <ac:picMk id="5135" creationId="{00000000-0000-0000-0000-000000000000}"/>
          </ac:picMkLst>
        </pc:picChg>
        <pc:picChg chg="del">
          <ac:chgData name="François Ricardou" userId="fe13563889dc9fab" providerId="LiveId" clId="{DFA620E5-A821-4AE6-800C-63D6F0CE680E}" dt="2019-11-17T10:40:49.420" v="404" actId="478"/>
          <ac:picMkLst>
            <pc:docMk/>
            <pc:sldMk cId="1160895950" sldId="303"/>
            <ac:picMk id="5136" creationId="{00000000-0000-0000-0000-000000000000}"/>
          </ac:picMkLst>
        </pc:picChg>
      </pc:sldChg>
      <pc:sldChg chg="addSp delSp modSp add ord modAnim">
        <pc:chgData name="François Ricardou" userId="fe13563889dc9fab" providerId="LiveId" clId="{DFA620E5-A821-4AE6-800C-63D6F0CE680E}" dt="2019-11-17T10:44:39.091" v="503" actId="1076"/>
        <pc:sldMkLst>
          <pc:docMk/>
          <pc:sldMk cId="3908592088" sldId="304"/>
        </pc:sldMkLst>
        <pc:spChg chg="add mod">
          <ac:chgData name="François Ricardou" userId="fe13563889dc9fab" providerId="LiveId" clId="{DFA620E5-A821-4AE6-800C-63D6F0CE680E}" dt="2019-11-17T10:44:39.091" v="503" actId="1076"/>
          <ac:spMkLst>
            <pc:docMk/>
            <pc:sldMk cId="3908592088" sldId="304"/>
            <ac:spMk id="12" creationId="{9120E80C-4501-462B-9133-6ADA2F330500}"/>
          </ac:spMkLst>
        </pc:spChg>
        <pc:grpChg chg="del">
          <ac:chgData name="François Ricardou" userId="fe13563889dc9fab" providerId="LiveId" clId="{DFA620E5-A821-4AE6-800C-63D6F0CE680E}" dt="2019-11-17T10:41:07.447" v="409" actId="478"/>
          <ac:grpSpMkLst>
            <pc:docMk/>
            <pc:sldMk cId="3908592088" sldId="304"/>
            <ac:grpSpMk id="9" creationId="{8E1297EA-803E-4B29-B8B5-474A0828E0F6}"/>
          </ac:grpSpMkLst>
        </pc:grpChg>
        <pc:picChg chg="del">
          <ac:chgData name="François Ricardou" userId="fe13563889dc9fab" providerId="LiveId" clId="{DFA620E5-A821-4AE6-800C-63D6F0CE680E}" dt="2019-11-17T10:41:08.478" v="410" actId="478"/>
          <ac:picMkLst>
            <pc:docMk/>
            <pc:sldMk cId="3908592088" sldId="304"/>
            <ac:picMk id="7" creationId="{8835E871-02DE-4B11-88B6-D8AF890C2BA2}"/>
          </ac:picMkLst>
        </pc:picChg>
        <pc:picChg chg="del">
          <ac:chgData name="François Ricardou" userId="fe13563889dc9fab" providerId="LiveId" clId="{DFA620E5-A821-4AE6-800C-63D6F0CE680E}" dt="2019-11-17T10:41:11.476" v="414" actId="478"/>
          <ac:picMkLst>
            <pc:docMk/>
            <pc:sldMk cId="3908592088" sldId="304"/>
            <ac:picMk id="5132" creationId="{00000000-0000-0000-0000-000000000000}"/>
          </ac:picMkLst>
        </pc:picChg>
        <pc:picChg chg="del">
          <ac:chgData name="François Ricardou" userId="fe13563889dc9fab" providerId="LiveId" clId="{DFA620E5-A821-4AE6-800C-63D6F0CE680E}" dt="2019-11-17T10:41:10.771" v="413" actId="478"/>
          <ac:picMkLst>
            <pc:docMk/>
            <pc:sldMk cId="3908592088" sldId="304"/>
            <ac:picMk id="5133" creationId="{00000000-0000-0000-0000-000000000000}"/>
          </ac:picMkLst>
        </pc:picChg>
        <pc:picChg chg="add del mod">
          <ac:chgData name="François Ricardou" userId="fe13563889dc9fab" providerId="LiveId" clId="{DFA620E5-A821-4AE6-800C-63D6F0CE680E}" dt="2019-11-17T10:41:37.080" v="417" actId="14826"/>
          <ac:picMkLst>
            <pc:docMk/>
            <pc:sldMk cId="3908592088" sldId="304"/>
            <ac:picMk id="5134" creationId="{00000000-0000-0000-0000-000000000000}"/>
          </ac:picMkLst>
        </pc:picChg>
        <pc:picChg chg="del">
          <ac:chgData name="François Ricardou" userId="fe13563889dc9fab" providerId="LiveId" clId="{DFA620E5-A821-4AE6-800C-63D6F0CE680E}" dt="2019-11-17T10:41:09.934" v="412" actId="478"/>
          <ac:picMkLst>
            <pc:docMk/>
            <pc:sldMk cId="3908592088" sldId="304"/>
            <ac:picMk id="5135" creationId="{00000000-0000-0000-0000-000000000000}"/>
          </ac:picMkLst>
        </pc:picChg>
        <pc:picChg chg="del">
          <ac:chgData name="François Ricardou" userId="fe13563889dc9fab" providerId="LiveId" clId="{DFA620E5-A821-4AE6-800C-63D6F0CE680E}" dt="2019-11-17T10:41:09.151" v="411" actId="478"/>
          <ac:picMkLst>
            <pc:docMk/>
            <pc:sldMk cId="3908592088" sldId="304"/>
            <ac:picMk id="5136" creationId="{00000000-0000-0000-0000-000000000000}"/>
          </ac:picMkLst>
        </pc:picChg>
      </pc:sldChg>
      <pc:sldChg chg="addSp delSp modSp add modAnim">
        <pc:chgData name="François Ricardou" userId="fe13563889dc9fab" providerId="LiveId" clId="{DFA620E5-A821-4AE6-800C-63D6F0CE680E}" dt="2019-11-17T10:49:05.447" v="696"/>
        <pc:sldMkLst>
          <pc:docMk/>
          <pc:sldMk cId="516747390" sldId="305"/>
        </pc:sldMkLst>
        <pc:spChg chg="add">
          <ac:chgData name="François Ricardou" userId="fe13563889dc9fab" providerId="LiveId" clId="{DFA620E5-A821-4AE6-800C-63D6F0CE680E}" dt="2019-11-17T10:49:05.447" v="696"/>
          <ac:spMkLst>
            <pc:docMk/>
            <pc:sldMk cId="516747390" sldId="305"/>
            <ac:spMk id="8" creationId="{DE2DE9A3-DBF0-4D26-A12D-0F3FC312E146}"/>
          </ac:spMkLst>
        </pc:spChg>
        <pc:picChg chg="del">
          <ac:chgData name="François Ricardou" userId="fe13563889dc9fab" providerId="LiveId" clId="{DFA620E5-A821-4AE6-800C-63D6F0CE680E}" dt="2019-11-17T10:48:56.950" v="694" actId="478"/>
          <ac:picMkLst>
            <pc:docMk/>
            <pc:sldMk cId="516747390" sldId="305"/>
            <ac:picMk id="6153" creationId="{00000000-0000-0000-0000-000000000000}"/>
          </ac:picMkLst>
        </pc:picChg>
        <pc:picChg chg="del">
          <ac:chgData name="François Ricardou" userId="fe13563889dc9fab" providerId="LiveId" clId="{DFA620E5-A821-4AE6-800C-63D6F0CE680E}" dt="2019-11-17T10:48:56.166" v="693" actId="478"/>
          <ac:picMkLst>
            <pc:docMk/>
            <pc:sldMk cId="516747390" sldId="305"/>
            <ac:picMk id="37893" creationId="{00000000-0000-0000-0000-000000000000}"/>
          </ac:picMkLst>
        </pc:picChg>
        <pc:picChg chg="mod">
          <ac:chgData name="François Ricardou" userId="fe13563889dc9fab" providerId="LiveId" clId="{DFA620E5-A821-4AE6-800C-63D6F0CE680E}" dt="2019-11-17T10:48:53.843" v="692" actId="1076"/>
          <ac:picMkLst>
            <pc:docMk/>
            <pc:sldMk cId="516747390" sldId="305"/>
            <ac:picMk id="37894" creationId="{00000000-0000-0000-0000-000000000000}"/>
          </ac:picMkLst>
        </pc:picChg>
        <pc:picChg chg="del">
          <ac:chgData name="François Ricardou" userId="fe13563889dc9fab" providerId="LiveId" clId="{DFA620E5-A821-4AE6-800C-63D6F0CE680E}" dt="2019-11-17T10:48:50.691" v="691" actId="478"/>
          <ac:picMkLst>
            <pc:docMk/>
            <pc:sldMk cId="516747390" sldId="305"/>
            <ac:picMk id="37895" creationId="{00000000-0000-0000-0000-000000000000}"/>
          </ac:picMkLst>
        </pc:picChg>
        <pc:picChg chg="del">
          <ac:chgData name="François Ricardou" userId="fe13563889dc9fab" providerId="LiveId" clId="{DFA620E5-A821-4AE6-800C-63D6F0CE680E}" dt="2019-11-17T10:48:57.708" v="695" actId="478"/>
          <ac:picMkLst>
            <pc:docMk/>
            <pc:sldMk cId="516747390" sldId="305"/>
            <ac:picMk id="37896" creationId="{00000000-0000-0000-0000-000000000000}"/>
          </ac:picMkLst>
        </pc:picChg>
      </pc:sldChg>
      <pc:sldChg chg="add del">
        <pc:chgData name="François Ricardou" userId="fe13563889dc9fab" providerId="LiveId" clId="{DFA620E5-A821-4AE6-800C-63D6F0CE680E}" dt="2019-11-17T10:42:03.970" v="419" actId="2696"/>
        <pc:sldMkLst>
          <pc:docMk/>
          <pc:sldMk cId="1512231504" sldId="305"/>
        </pc:sldMkLst>
      </pc:sldChg>
      <pc:sldChg chg="add del">
        <pc:chgData name="François Ricardou" userId="fe13563889dc9fab" providerId="LiveId" clId="{DFA620E5-A821-4AE6-800C-63D6F0CE680E}" dt="2019-11-17T10:42:05.480" v="420" actId="2696"/>
        <pc:sldMkLst>
          <pc:docMk/>
          <pc:sldMk cId="657048241" sldId="306"/>
        </pc:sldMkLst>
      </pc:sldChg>
      <pc:sldChg chg="addSp delSp modSp add modAnim">
        <pc:chgData name="François Ricardou" userId="fe13563889dc9fab" providerId="LiveId" clId="{DFA620E5-A821-4AE6-800C-63D6F0CE680E}" dt="2019-11-17T10:49:41.933" v="743" actId="1076"/>
        <pc:sldMkLst>
          <pc:docMk/>
          <pc:sldMk cId="2991125186" sldId="306"/>
        </pc:sldMkLst>
        <pc:spChg chg="add mod">
          <ac:chgData name="François Ricardou" userId="fe13563889dc9fab" providerId="LiveId" clId="{DFA620E5-A821-4AE6-800C-63D6F0CE680E}" dt="2019-11-17T10:49:41.933" v="743" actId="1076"/>
          <ac:spMkLst>
            <pc:docMk/>
            <pc:sldMk cId="2991125186" sldId="306"/>
            <ac:spMk id="8" creationId="{D66D1E99-DD64-4D2F-A5A0-47C1180D3663}"/>
          </ac:spMkLst>
        </pc:spChg>
        <pc:picChg chg="del">
          <ac:chgData name="François Ricardou" userId="fe13563889dc9fab" providerId="LiveId" clId="{DFA620E5-A821-4AE6-800C-63D6F0CE680E}" dt="2019-11-17T10:49:16.531" v="700" actId="478"/>
          <ac:picMkLst>
            <pc:docMk/>
            <pc:sldMk cId="2991125186" sldId="306"/>
            <ac:picMk id="6153" creationId="{00000000-0000-0000-0000-000000000000}"/>
          </ac:picMkLst>
        </pc:picChg>
        <pc:picChg chg="mod">
          <ac:chgData name="François Ricardou" userId="fe13563889dc9fab" providerId="LiveId" clId="{DFA620E5-A821-4AE6-800C-63D6F0CE680E}" dt="2019-11-17T10:49:15.380" v="699" actId="1076"/>
          <ac:picMkLst>
            <pc:docMk/>
            <pc:sldMk cId="2991125186" sldId="306"/>
            <ac:picMk id="37893" creationId="{00000000-0000-0000-0000-000000000000}"/>
          </ac:picMkLst>
        </pc:picChg>
        <pc:picChg chg="del">
          <ac:chgData name="François Ricardou" userId="fe13563889dc9fab" providerId="LiveId" clId="{DFA620E5-A821-4AE6-800C-63D6F0CE680E}" dt="2019-11-17T10:49:09.983" v="698" actId="478"/>
          <ac:picMkLst>
            <pc:docMk/>
            <pc:sldMk cId="2991125186" sldId="306"/>
            <ac:picMk id="37894" creationId="{00000000-0000-0000-0000-000000000000}"/>
          </ac:picMkLst>
        </pc:picChg>
        <pc:picChg chg="del">
          <ac:chgData name="François Ricardou" userId="fe13563889dc9fab" providerId="LiveId" clId="{DFA620E5-A821-4AE6-800C-63D6F0CE680E}" dt="2019-11-17T10:49:09.364" v="697" actId="478"/>
          <ac:picMkLst>
            <pc:docMk/>
            <pc:sldMk cId="2991125186" sldId="306"/>
            <ac:picMk id="37895" creationId="{00000000-0000-0000-0000-000000000000}"/>
          </ac:picMkLst>
        </pc:picChg>
        <pc:picChg chg="del">
          <ac:chgData name="François Ricardou" userId="fe13563889dc9fab" providerId="LiveId" clId="{DFA620E5-A821-4AE6-800C-63D6F0CE680E}" dt="2019-11-17T10:49:17.171" v="701" actId="478"/>
          <ac:picMkLst>
            <pc:docMk/>
            <pc:sldMk cId="2991125186" sldId="306"/>
            <ac:picMk id="37896" creationId="{00000000-0000-0000-0000-000000000000}"/>
          </ac:picMkLst>
        </pc:picChg>
      </pc:sldChg>
      <pc:sldChg chg="addSp delSp modSp add modAnim">
        <pc:chgData name="François Ricardou" userId="fe13563889dc9fab" providerId="LiveId" clId="{DFA620E5-A821-4AE6-800C-63D6F0CE680E}" dt="2019-11-17T10:50:05.724" v="758" actId="1076"/>
        <pc:sldMkLst>
          <pc:docMk/>
          <pc:sldMk cId="2729135459" sldId="307"/>
        </pc:sldMkLst>
        <pc:spChg chg="add mod">
          <ac:chgData name="François Ricardou" userId="fe13563889dc9fab" providerId="LiveId" clId="{DFA620E5-A821-4AE6-800C-63D6F0CE680E}" dt="2019-11-17T10:50:05.724" v="758" actId="1076"/>
          <ac:spMkLst>
            <pc:docMk/>
            <pc:sldMk cId="2729135459" sldId="307"/>
            <ac:spMk id="8" creationId="{F851C569-E876-4821-9791-BDA42EB1F491}"/>
          </ac:spMkLst>
        </pc:spChg>
        <pc:picChg chg="del">
          <ac:chgData name="François Ricardou" userId="fe13563889dc9fab" providerId="LiveId" clId="{DFA620E5-A821-4AE6-800C-63D6F0CE680E}" dt="2019-11-17T10:49:49.166" v="747" actId="478"/>
          <ac:picMkLst>
            <pc:docMk/>
            <pc:sldMk cId="2729135459" sldId="307"/>
            <ac:picMk id="6153" creationId="{00000000-0000-0000-0000-000000000000}"/>
          </ac:picMkLst>
        </pc:picChg>
        <pc:picChg chg="del">
          <ac:chgData name="François Ricardou" userId="fe13563889dc9fab" providerId="LiveId" clId="{DFA620E5-A821-4AE6-800C-63D6F0CE680E}" dt="2019-11-17T10:49:48.147" v="746" actId="478"/>
          <ac:picMkLst>
            <pc:docMk/>
            <pc:sldMk cId="2729135459" sldId="307"/>
            <ac:picMk id="37893" creationId="{00000000-0000-0000-0000-000000000000}"/>
          </ac:picMkLst>
        </pc:picChg>
        <pc:picChg chg="del">
          <ac:chgData name="François Ricardou" userId="fe13563889dc9fab" providerId="LiveId" clId="{DFA620E5-A821-4AE6-800C-63D6F0CE680E}" dt="2019-11-17T10:49:47.267" v="745" actId="478"/>
          <ac:picMkLst>
            <pc:docMk/>
            <pc:sldMk cId="2729135459" sldId="307"/>
            <ac:picMk id="37894" creationId="{00000000-0000-0000-0000-000000000000}"/>
          </ac:picMkLst>
        </pc:picChg>
        <pc:picChg chg="del">
          <ac:chgData name="François Ricardou" userId="fe13563889dc9fab" providerId="LiveId" clId="{DFA620E5-A821-4AE6-800C-63D6F0CE680E}" dt="2019-11-17T10:49:46.676" v="744" actId="478"/>
          <ac:picMkLst>
            <pc:docMk/>
            <pc:sldMk cId="2729135459" sldId="307"/>
            <ac:picMk id="37895" creationId="{00000000-0000-0000-0000-000000000000}"/>
          </ac:picMkLst>
        </pc:picChg>
        <pc:picChg chg="mod">
          <ac:chgData name="François Ricardou" userId="fe13563889dc9fab" providerId="LiveId" clId="{DFA620E5-A821-4AE6-800C-63D6F0CE680E}" dt="2019-11-17T10:49:52.571" v="748" actId="1076"/>
          <ac:picMkLst>
            <pc:docMk/>
            <pc:sldMk cId="2729135459" sldId="307"/>
            <ac:picMk id="37896" creationId="{00000000-0000-0000-0000-000000000000}"/>
          </ac:picMkLst>
        </pc:picChg>
      </pc:sldChg>
      <pc:sldChg chg="addSp delSp modSp add del modAnim">
        <pc:chgData name="François Ricardou" userId="fe13563889dc9fab" providerId="LiveId" clId="{DFA620E5-A821-4AE6-800C-63D6F0CE680E}" dt="2019-11-17T10:53:31.342" v="770" actId="2696"/>
        <pc:sldMkLst>
          <pc:docMk/>
          <pc:sldMk cId="493653944" sldId="308"/>
        </pc:sldMkLst>
        <pc:picChg chg="add del mod">
          <ac:chgData name="François Ricardou" userId="fe13563889dc9fab" providerId="LiveId" clId="{DFA620E5-A821-4AE6-800C-63D6F0CE680E}" dt="2019-11-17T10:50:56.886" v="765" actId="478"/>
          <ac:picMkLst>
            <pc:docMk/>
            <pc:sldMk cId="493653944" sldId="308"/>
            <ac:picMk id="3" creationId="{F0231662-60AA-4BCB-9AB3-E8E4A161E26A}"/>
          </ac:picMkLst>
        </pc:picChg>
        <pc:picChg chg="add del mod">
          <ac:chgData name="François Ricardou" userId="fe13563889dc9fab" providerId="LiveId" clId="{DFA620E5-A821-4AE6-800C-63D6F0CE680E}" dt="2019-11-17T10:51:24.411" v="769" actId="478"/>
          <ac:picMkLst>
            <pc:docMk/>
            <pc:sldMk cId="493653944" sldId="308"/>
            <ac:picMk id="5" creationId="{E4B06D4D-E09C-4A01-A056-FA41DB40D457}"/>
          </ac:picMkLst>
        </pc:picChg>
        <pc:picChg chg="del">
          <ac:chgData name="François Ricardou" userId="fe13563889dc9fab" providerId="LiveId" clId="{DFA620E5-A821-4AE6-800C-63D6F0CE680E}" dt="2019-11-17T10:50:13.084" v="761" actId="478"/>
          <ac:picMkLst>
            <pc:docMk/>
            <pc:sldMk cId="493653944" sldId="308"/>
            <ac:picMk id="6153" creationId="{00000000-0000-0000-0000-000000000000}"/>
          </ac:picMkLst>
        </pc:picChg>
        <pc:picChg chg="del">
          <ac:chgData name="François Ricardou" userId="fe13563889dc9fab" providerId="LiveId" clId="{DFA620E5-A821-4AE6-800C-63D6F0CE680E}" dt="2019-11-17T10:50:13.084" v="761" actId="478"/>
          <ac:picMkLst>
            <pc:docMk/>
            <pc:sldMk cId="493653944" sldId="308"/>
            <ac:picMk id="37893" creationId="{00000000-0000-0000-0000-000000000000}"/>
          </ac:picMkLst>
        </pc:picChg>
        <pc:picChg chg="del">
          <ac:chgData name="François Ricardou" userId="fe13563889dc9fab" providerId="LiveId" clId="{DFA620E5-A821-4AE6-800C-63D6F0CE680E}" dt="2019-11-17T10:50:09.787" v="760" actId="478"/>
          <ac:picMkLst>
            <pc:docMk/>
            <pc:sldMk cId="493653944" sldId="308"/>
            <ac:picMk id="37894" creationId="{00000000-0000-0000-0000-000000000000}"/>
          </ac:picMkLst>
        </pc:picChg>
        <pc:picChg chg="del">
          <ac:chgData name="François Ricardou" userId="fe13563889dc9fab" providerId="LiveId" clId="{DFA620E5-A821-4AE6-800C-63D6F0CE680E}" dt="2019-11-17T10:50:09.308" v="759" actId="478"/>
          <ac:picMkLst>
            <pc:docMk/>
            <pc:sldMk cId="493653944" sldId="308"/>
            <ac:picMk id="37895" creationId="{00000000-0000-0000-0000-000000000000}"/>
          </ac:picMkLst>
        </pc:picChg>
        <pc:picChg chg="del">
          <ac:chgData name="François Ricardou" userId="fe13563889dc9fab" providerId="LiveId" clId="{DFA620E5-A821-4AE6-800C-63D6F0CE680E}" dt="2019-11-17T10:50:13.084" v="761" actId="478"/>
          <ac:picMkLst>
            <pc:docMk/>
            <pc:sldMk cId="493653944" sldId="308"/>
            <ac:picMk id="37896" creationId="{00000000-0000-0000-0000-000000000000}"/>
          </ac:picMkLst>
        </pc:picChg>
      </pc:sldChg>
      <pc:sldChg chg="add del">
        <pc:chgData name="François Ricardou" userId="fe13563889dc9fab" providerId="LiveId" clId="{DFA620E5-A821-4AE6-800C-63D6F0CE680E}" dt="2019-11-17T10:53:31.349" v="771" actId="2696"/>
        <pc:sldMkLst>
          <pc:docMk/>
          <pc:sldMk cId="1319618863" sldId="309"/>
        </pc:sldMkLst>
      </pc:sldChg>
      <pc:sldChg chg="add del">
        <pc:chgData name="François Ricardou" userId="fe13563889dc9fab" providerId="LiveId" clId="{DFA620E5-A821-4AE6-800C-63D6F0CE680E}" dt="2019-11-17T10:53:31.356" v="772" actId="2696"/>
        <pc:sldMkLst>
          <pc:docMk/>
          <pc:sldMk cId="1129826688" sldId="310"/>
        </pc:sldMkLst>
      </pc:sldChg>
      <pc:sldChg chg="add del">
        <pc:chgData name="François Ricardou" userId="fe13563889dc9fab" providerId="LiveId" clId="{DFA620E5-A821-4AE6-800C-63D6F0CE680E}" dt="2019-11-17T10:53:31.363" v="773" actId="2696"/>
        <pc:sldMkLst>
          <pc:docMk/>
          <pc:sldMk cId="1763095818" sldId="311"/>
        </pc:sldMkLst>
      </pc:sldChg>
      <pc:sldChg chg="add del">
        <pc:chgData name="François Ricardou" userId="fe13563889dc9fab" providerId="LiveId" clId="{DFA620E5-A821-4AE6-800C-63D6F0CE680E}" dt="2019-11-17T10:53:31.392" v="774" actId="2696"/>
        <pc:sldMkLst>
          <pc:docMk/>
          <pc:sldMk cId="2245459791" sldId="312"/>
        </pc:sldMkLst>
      </pc:sldChg>
      <pc:sldChg chg="addSp delSp modSp add modAnim">
        <pc:chgData name="François Ricardou" userId="fe13563889dc9fab" providerId="LiveId" clId="{DFA620E5-A821-4AE6-800C-63D6F0CE680E}" dt="2019-11-17T10:48:46.252" v="690" actId="1076"/>
        <pc:sldMkLst>
          <pc:docMk/>
          <pc:sldMk cId="1551296281" sldId="313"/>
        </pc:sldMkLst>
        <pc:spChg chg="add mod">
          <ac:chgData name="François Ricardou" userId="fe13563889dc9fab" providerId="LiveId" clId="{DFA620E5-A821-4AE6-800C-63D6F0CE680E}" dt="2019-11-17T10:48:46.252" v="690" actId="1076"/>
          <ac:spMkLst>
            <pc:docMk/>
            <pc:sldMk cId="1551296281" sldId="313"/>
            <ac:spMk id="8" creationId="{9D0242B3-85C4-4D8F-B1CD-3CC1EF0D7752}"/>
          </ac:spMkLst>
        </pc:spChg>
        <pc:picChg chg="del">
          <ac:chgData name="François Ricardou" userId="fe13563889dc9fab" providerId="LiveId" clId="{DFA620E5-A821-4AE6-800C-63D6F0CE680E}" dt="2019-11-17T10:48:28.492" v="667" actId="478"/>
          <ac:picMkLst>
            <pc:docMk/>
            <pc:sldMk cId="1551296281" sldId="313"/>
            <ac:picMk id="6153" creationId="{00000000-0000-0000-0000-000000000000}"/>
          </ac:picMkLst>
        </pc:picChg>
        <pc:picChg chg="del">
          <ac:chgData name="François Ricardou" userId="fe13563889dc9fab" providerId="LiveId" clId="{DFA620E5-A821-4AE6-800C-63D6F0CE680E}" dt="2019-11-17T10:48:27.795" v="666" actId="478"/>
          <ac:picMkLst>
            <pc:docMk/>
            <pc:sldMk cId="1551296281" sldId="313"/>
            <ac:picMk id="37893" creationId="{00000000-0000-0000-0000-000000000000}"/>
          </ac:picMkLst>
        </pc:picChg>
        <pc:picChg chg="del">
          <ac:chgData name="François Ricardou" userId="fe13563889dc9fab" providerId="LiveId" clId="{DFA620E5-A821-4AE6-800C-63D6F0CE680E}" dt="2019-11-17T10:48:27.219" v="665" actId="478"/>
          <ac:picMkLst>
            <pc:docMk/>
            <pc:sldMk cId="1551296281" sldId="313"/>
            <ac:picMk id="37894" creationId="{00000000-0000-0000-0000-000000000000}"/>
          </ac:picMkLst>
        </pc:picChg>
        <pc:picChg chg="mod">
          <ac:chgData name="François Ricardou" userId="fe13563889dc9fab" providerId="LiveId" clId="{DFA620E5-A821-4AE6-800C-63D6F0CE680E}" dt="2019-11-17T10:48:25.276" v="664" actId="1076"/>
          <ac:picMkLst>
            <pc:docMk/>
            <pc:sldMk cId="1551296281" sldId="313"/>
            <ac:picMk id="37895" creationId="{00000000-0000-0000-0000-000000000000}"/>
          </ac:picMkLst>
        </pc:picChg>
        <pc:picChg chg="del">
          <ac:chgData name="François Ricardou" userId="fe13563889dc9fab" providerId="LiveId" clId="{DFA620E5-A821-4AE6-800C-63D6F0CE680E}" dt="2019-11-17T10:48:29.203" v="668" actId="478"/>
          <ac:picMkLst>
            <pc:docMk/>
            <pc:sldMk cId="1551296281" sldId="313"/>
            <ac:picMk id="37896" creationId="{00000000-0000-0000-0000-000000000000}"/>
          </ac:picMkLst>
        </pc:picChg>
      </pc:sldChg>
      <pc:sldMasterChg chg="modTransition modSldLayout">
        <pc:chgData name="François Ricardou" userId="fe13563889dc9fab" providerId="LiveId" clId="{DFA620E5-A821-4AE6-800C-63D6F0CE680E}" dt="2019-11-16T12:04:12.514" v="19"/>
        <pc:sldMasterMkLst>
          <pc:docMk/>
          <pc:sldMasterMk cId="0" sldId="2147483649"/>
        </pc:sldMasterMkLst>
        <pc:sldLayoutChg chg="modTransition">
          <pc:chgData name="François Ricardou" userId="fe13563889dc9fab" providerId="LiveId" clId="{DFA620E5-A821-4AE6-800C-63D6F0CE680E}" dt="2019-11-16T12:04:12.514" v="19"/>
          <pc:sldLayoutMkLst>
            <pc:docMk/>
            <pc:sldMasterMk cId="0" sldId="2147483649"/>
            <pc:sldLayoutMk cId="88348750" sldId="2147483650"/>
          </pc:sldLayoutMkLst>
        </pc:sldLayoutChg>
        <pc:sldLayoutChg chg="modTransition">
          <pc:chgData name="François Ricardou" userId="fe13563889dc9fab" providerId="LiveId" clId="{DFA620E5-A821-4AE6-800C-63D6F0CE680E}" dt="2019-11-16T12:04:12.514" v="19"/>
          <pc:sldLayoutMkLst>
            <pc:docMk/>
            <pc:sldMasterMk cId="0" sldId="2147483649"/>
            <pc:sldLayoutMk cId="3581479036" sldId="2147483651"/>
          </pc:sldLayoutMkLst>
        </pc:sldLayoutChg>
        <pc:sldLayoutChg chg="modTransition">
          <pc:chgData name="François Ricardou" userId="fe13563889dc9fab" providerId="LiveId" clId="{DFA620E5-A821-4AE6-800C-63D6F0CE680E}" dt="2019-11-16T12:04:12.514" v="19"/>
          <pc:sldLayoutMkLst>
            <pc:docMk/>
            <pc:sldMasterMk cId="0" sldId="2147483649"/>
            <pc:sldLayoutMk cId="1746479841" sldId="2147483652"/>
          </pc:sldLayoutMkLst>
        </pc:sldLayoutChg>
        <pc:sldLayoutChg chg="modTransition">
          <pc:chgData name="François Ricardou" userId="fe13563889dc9fab" providerId="LiveId" clId="{DFA620E5-A821-4AE6-800C-63D6F0CE680E}" dt="2019-11-16T12:04:12.514" v="19"/>
          <pc:sldLayoutMkLst>
            <pc:docMk/>
            <pc:sldMasterMk cId="0" sldId="2147483649"/>
            <pc:sldLayoutMk cId="2393105905" sldId="2147483653"/>
          </pc:sldLayoutMkLst>
        </pc:sldLayoutChg>
        <pc:sldLayoutChg chg="modTransition">
          <pc:chgData name="François Ricardou" userId="fe13563889dc9fab" providerId="LiveId" clId="{DFA620E5-A821-4AE6-800C-63D6F0CE680E}" dt="2019-11-16T12:04:12.514" v="19"/>
          <pc:sldLayoutMkLst>
            <pc:docMk/>
            <pc:sldMasterMk cId="0" sldId="2147483649"/>
            <pc:sldLayoutMk cId="1414141930" sldId="2147483654"/>
          </pc:sldLayoutMkLst>
        </pc:sldLayoutChg>
        <pc:sldLayoutChg chg="modTransition">
          <pc:chgData name="François Ricardou" userId="fe13563889dc9fab" providerId="LiveId" clId="{DFA620E5-A821-4AE6-800C-63D6F0CE680E}" dt="2019-11-16T12:04:12.514" v="19"/>
          <pc:sldLayoutMkLst>
            <pc:docMk/>
            <pc:sldMasterMk cId="0" sldId="2147483649"/>
            <pc:sldLayoutMk cId="803042068" sldId="2147483655"/>
          </pc:sldLayoutMkLst>
        </pc:sldLayoutChg>
        <pc:sldLayoutChg chg="modTransition">
          <pc:chgData name="François Ricardou" userId="fe13563889dc9fab" providerId="LiveId" clId="{DFA620E5-A821-4AE6-800C-63D6F0CE680E}" dt="2019-11-16T12:04:12.514" v="19"/>
          <pc:sldLayoutMkLst>
            <pc:docMk/>
            <pc:sldMasterMk cId="0" sldId="2147483649"/>
            <pc:sldLayoutMk cId="943022634" sldId="2147483656"/>
          </pc:sldLayoutMkLst>
        </pc:sldLayoutChg>
        <pc:sldLayoutChg chg="modTransition">
          <pc:chgData name="François Ricardou" userId="fe13563889dc9fab" providerId="LiveId" clId="{DFA620E5-A821-4AE6-800C-63D6F0CE680E}" dt="2019-11-16T12:04:12.514" v="19"/>
          <pc:sldLayoutMkLst>
            <pc:docMk/>
            <pc:sldMasterMk cId="0" sldId="2147483649"/>
            <pc:sldLayoutMk cId="1014389001" sldId="2147483657"/>
          </pc:sldLayoutMkLst>
        </pc:sldLayoutChg>
        <pc:sldLayoutChg chg="modTransition">
          <pc:chgData name="François Ricardou" userId="fe13563889dc9fab" providerId="LiveId" clId="{DFA620E5-A821-4AE6-800C-63D6F0CE680E}" dt="2019-11-16T12:04:12.514" v="19"/>
          <pc:sldLayoutMkLst>
            <pc:docMk/>
            <pc:sldMasterMk cId="0" sldId="2147483649"/>
            <pc:sldLayoutMk cId="1910741216" sldId="2147483658"/>
          </pc:sldLayoutMkLst>
        </pc:sldLayoutChg>
        <pc:sldLayoutChg chg="modTransition">
          <pc:chgData name="François Ricardou" userId="fe13563889dc9fab" providerId="LiveId" clId="{DFA620E5-A821-4AE6-800C-63D6F0CE680E}" dt="2019-11-16T12:04:12.514" v="19"/>
          <pc:sldLayoutMkLst>
            <pc:docMk/>
            <pc:sldMasterMk cId="0" sldId="2147483649"/>
            <pc:sldLayoutMk cId="3219427365" sldId="2147483659"/>
          </pc:sldLayoutMkLst>
        </pc:sldLayoutChg>
        <pc:sldLayoutChg chg="modTransition">
          <pc:chgData name="François Ricardou" userId="fe13563889dc9fab" providerId="LiveId" clId="{DFA620E5-A821-4AE6-800C-63D6F0CE680E}" dt="2019-11-16T12:04:12.514" v="19"/>
          <pc:sldLayoutMkLst>
            <pc:docMk/>
            <pc:sldMasterMk cId="0" sldId="2147483649"/>
            <pc:sldLayoutMk cId="2405163097" sldId="2147483660"/>
          </pc:sldLayoutMkLst>
        </pc:sldLayoutChg>
      </pc:sldMasterChg>
    </pc:docChg>
  </pc:docChgLst>
  <pc:docChgLst>
    <pc:chgData name="François Ricardou" userId="fe13563889dc9fab" providerId="LiveId" clId="{F490A97E-2048-41D9-87C3-FF6A20ECFC88}"/>
    <pc:docChg chg="custSel addSld delSld modSld">
      <pc:chgData name="François Ricardou" userId="fe13563889dc9fab" providerId="LiveId" clId="{F490A97E-2048-41D9-87C3-FF6A20ECFC88}" dt="2018-12-20T10:45:04.646" v="52" actId="1076"/>
      <pc:docMkLst>
        <pc:docMk/>
      </pc:docMkLst>
      <pc:sldChg chg="addSp delSp modSp add">
        <pc:chgData name="François Ricardou" userId="fe13563889dc9fab" providerId="LiveId" clId="{F490A97E-2048-41D9-87C3-FF6A20ECFC88}" dt="2018-12-20T10:44:58.126" v="51" actId="1076"/>
        <pc:sldMkLst>
          <pc:docMk/>
          <pc:sldMk cId="3816653030" sldId="291"/>
        </pc:sldMkLst>
        <pc:spChg chg="mod">
          <ac:chgData name="François Ricardou" userId="fe13563889dc9fab" providerId="LiveId" clId="{F490A97E-2048-41D9-87C3-FF6A20ECFC88}" dt="2018-12-20T10:32:41.567" v="16" actId="20577"/>
          <ac:spMkLst>
            <pc:docMk/>
            <pc:sldMk cId="3816653030" sldId="291"/>
            <ac:spMk id="8195" creationId="{00000000-0000-0000-0000-000000000000}"/>
          </ac:spMkLst>
        </pc:spChg>
        <pc:picChg chg="del">
          <ac:chgData name="François Ricardou" userId="fe13563889dc9fab" providerId="LiveId" clId="{F490A97E-2048-41D9-87C3-FF6A20ECFC88}" dt="2018-12-20T10:35:52.578" v="18" actId="478"/>
          <ac:picMkLst>
            <pc:docMk/>
            <pc:sldMk cId="3816653030" sldId="291"/>
            <ac:picMk id="4" creationId="{5FB54B59-EA14-464F-AECC-DA8A0B800AA5}"/>
          </ac:picMkLst>
        </pc:picChg>
        <pc:picChg chg="add mod">
          <ac:chgData name="François Ricardou" userId="fe13563889dc9fab" providerId="LiveId" clId="{F490A97E-2048-41D9-87C3-FF6A20ECFC88}" dt="2018-12-20T10:44:58.126" v="51" actId="1076"/>
          <ac:picMkLst>
            <pc:docMk/>
            <pc:sldMk cId="3816653030" sldId="291"/>
            <ac:picMk id="1026" creationId="{45AAA29A-955E-4AB1-B980-7B0D6A5C1C4A}"/>
          </ac:picMkLst>
        </pc:picChg>
      </pc:sldChg>
      <pc:sldChg chg="addSp delSp modSp add">
        <pc:chgData name="François Ricardou" userId="fe13563889dc9fab" providerId="LiveId" clId="{F490A97E-2048-41D9-87C3-FF6A20ECFC88}" dt="2018-12-20T10:45:04.646" v="52" actId="1076"/>
        <pc:sldMkLst>
          <pc:docMk/>
          <pc:sldMk cId="3613195152" sldId="292"/>
        </pc:sldMkLst>
        <pc:spChg chg="mod">
          <ac:chgData name="François Ricardou" userId="fe13563889dc9fab" providerId="LiveId" clId="{F490A97E-2048-41D9-87C3-FF6A20ECFC88}" dt="2018-12-20T10:40:33.082" v="44" actId="20577"/>
          <ac:spMkLst>
            <pc:docMk/>
            <pc:sldMk cId="3613195152" sldId="292"/>
            <ac:spMk id="10243" creationId="{00000000-0000-0000-0000-000000000000}"/>
          </ac:spMkLst>
        </pc:spChg>
        <pc:picChg chg="add mod">
          <ac:chgData name="François Ricardou" userId="fe13563889dc9fab" providerId="LiveId" clId="{F490A97E-2048-41D9-87C3-FF6A20ECFC88}" dt="2018-12-20T10:45:04.646" v="52" actId="1076"/>
          <ac:picMkLst>
            <pc:docMk/>
            <pc:sldMk cId="3613195152" sldId="292"/>
            <ac:picMk id="3" creationId="{F7622656-C7E8-4C66-AAF9-6E8FF28F6AF7}"/>
          </ac:picMkLst>
        </pc:picChg>
        <pc:picChg chg="del">
          <ac:chgData name="François Ricardou" userId="fe13563889dc9fab" providerId="LiveId" clId="{F490A97E-2048-41D9-87C3-FF6A20ECFC88}" dt="2018-12-20T10:44:35.944" v="46" actId="478"/>
          <ac:picMkLst>
            <pc:docMk/>
            <pc:sldMk cId="3613195152" sldId="292"/>
            <ac:picMk id="3074" creationId="{508E70F7-DE09-4C6D-9813-50B8FE52D773}"/>
          </ac:picMkLst>
        </pc:picChg>
      </pc:sldChg>
    </pc:docChg>
  </pc:docChgLst>
  <pc:docChgLst>
    <pc:chgData name="François Ricardou" userId="fe13563889dc9fab" providerId="LiveId" clId="{A8D2EC07-0696-468A-BC1F-C6B976C206D8}"/>
    <pc:docChg chg="custSel delSld modSld">
      <pc:chgData name="François Ricardou" userId="fe13563889dc9fab" providerId="LiveId" clId="{A8D2EC07-0696-468A-BC1F-C6B976C206D8}" dt="2019-01-23T17:46:28.739" v="105"/>
      <pc:docMkLst>
        <pc:docMk/>
      </pc:docMkLst>
      <pc:sldChg chg="addSp delSp modSp">
        <pc:chgData name="François Ricardou" userId="fe13563889dc9fab" providerId="LiveId" clId="{A8D2EC07-0696-468A-BC1F-C6B976C206D8}" dt="2019-01-23T17:46:22.462" v="104" actId="1076"/>
        <pc:sldMkLst>
          <pc:docMk/>
          <pc:sldMk cId="0" sldId="256"/>
        </pc:sldMkLst>
        <pc:spChg chg="add mod">
          <ac:chgData name="François Ricardou" userId="fe13563889dc9fab" providerId="LiveId" clId="{A8D2EC07-0696-468A-BC1F-C6B976C206D8}" dt="2019-01-23T17:46:22.462" v="104" actId="1076"/>
          <ac:spMkLst>
            <pc:docMk/>
            <pc:sldMk cId="0" sldId="256"/>
            <ac:spMk id="3" creationId="{B9AADE0C-95FE-43E6-BD7A-0AF89AC07B3C}"/>
          </ac:spMkLst>
        </pc:spChg>
        <pc:picChg chg="del">
          <ac:chgData name="François Ricardou" userId="fe13563889dc9fab" providerId="LiveId" clId="{A8D2EC07-0696-468A-BC1F-C6B976C206D8}" dt="2019-01-16T16:35:35.810" v="0" actId="478"/>
          <ac:picMkLst>
            <pc:docMk/>
            <pc:sldMk cId="0" sldId="256"/>
            <ac:picMk id="1026" creationId="{18F32E3A-62BC-4A7E-BAB4-DA71BC1A1DB3}"/>
          </ac:picMkLst>
        </pc:picChg>
        <pc:picChg chg="del">
          <ac:chgData name="François Ricardou" userId="fe13563889dc9fab" providerId="LiveId" clId="{A8D2EC07-0696-468A-BC1F-C6B976C206D8}" dt="2019-01-16T16:35:39.378" v="1" actId="478"/>
          <ac:picMkLst>
            <pc:docMk/>
            <pc:sldMk cId="0" sldId="256"/>
            <ac:picMk id="2050" creationId="{00000000-0000-0000-0000-000000000000}"/>
          </ac:picMkLst>
        </pc:picChg>
      </pc:sldChg>
      <pc:sldChg chg="modSp">
        <pc:chgData name="François Ricardou" userId="fe13563889dc9fab" providerId="LiveId" clId="{A8D2EC07-0696-468A-BC1F-C6B976C206D8}" dt="2019-01-16T16:37:26.244" v="25" actId="20577"/>
        <pc:sldMkLst>
          <pc:docMk/>
          <pc:sldMk cId="0" sldId="257"/>
        </pc:sldMkLst>
        <pc:spChg chg="mod">
          <ac:chgData name="François Ricardou" userId="fe13563889dc9fab" providerId="LiveId" clId="{A8D2EC07-0696-468A-BC1F-C6B976C206D8}" dt="2019-01-16T16:37:26.244" v="25" actId="20577"/>
          <ac:spMkLst>
            <pc:docMk/>
            <pc:sldMk cId="0" sldId="257"/>
            <ac:spMk id="6" creationId="{80BB79D5-D9F2-4FD8-942C-90DBE214275C}"/>
          </ac:spMkLst>
        </pc:spChg>
      </pc:sldChg>
      <pc:sldChg chg="modSp">
        <pc:chgData name="François Ricardou" userId="fe13563889dc9fab" providerId="LiveId" clId="{A8D2EC07-0696-468A-BC1F-C6B976C206D8}" dt="2019-01-16T16:35:59.740" v="3" actId="14100"/>
        <pc:sldMkLst>
          <pc:docMk/>
          <pc:sldMk cId="0" sldId="258"/>
        </pc:sldMkLst>
        <pc:spChg chg="mod">
          <ac:chgData name="François Ricardou" userId="fe13563889dc9fab" providerId="LiveId" clId="{A8D2EC07-0696-468A-BC1F-C6B976C206D8}" dt="2019-01-16T16:35:59.740" v="3" actId="14100"/>
          <ac:spMkLst>
            <pc:docMk/>
            <pc:sldMk cId="0" sldId="258"/>
            <ac:spMk id="3075" creationId="{00000000-0000-0000-0000-000000000000}"/>
          </ac:spMkLst>
        </pc:spChg>
      </pc:sldChg>
      <pc:sldChg chg="delSp modSp">
        <pc:chgData name="François Ricardou" userId="fe13563889dc9fab" providerId="LiveId" clId="{A8D2EC07-0696-468A-BC1F-C6B976C206D8}" dt="2019-01-16T16:43:10.558" v="91" actId="14100"/>
        <pc:sldMkLst>
          <pc:docMk/>
          <pc:sldMk cId="0" sldId="284"/>
        </pc:sldMkLst>
        <pc:spChg chg="del mod">
          <ac:chgData name="François Ricardou" userId="fe13563889dc9fab" providerId="LiveId" clId="{A8D2EC07-0696-468A-BC1F-C6B976C206D8}" dt="2019-01-16T16:42:39.507" v="86" actId="478"/>
          <ac:spMkLst>
            <pc:docMk/>
            <pc:sldMk cId="0" sldId="284"/>
            <ac:spMk id="13315" creationId="{00000000-0000-0000-0000-000000000000}"/>
          </ac:spMkLst>
        </pc:spChg>
        <pc:spChg chg="mod">
          <ac:chgData name="François Ricardou" userId="fe13563889dc9fab" providerId="LiveId" clId="{A8D2EC07-0696-468A-BC1F-C6B976C206D8}" dt="2019-01-16T16:43:10.558" v="91" actId="14100"/>
          <ac:spMkLst>
            <pc:docMk/>
            <pc:sldMk cId="0" sldId="284"/>
            <ac:spMk id="13319" creationId="{00000000-0000-0000-0000-000000000000}"/>
          </ac:spMkLst>
        </pc:spChg>
        <pc:picChg chg="mod">
          <ac:chgData name="François Ricardou" userId="fe13563889dc9fab" providerId="LiveId" clId="{A8D2EC07-0696-468A-BC1F-C6B976C206D8}" dt="2019-01-16T16:43:05.362" v="90" actId="14100"/>
          <ac:picMkLst>
            <pc:docMk/>
            <pc:sldMk cId="0" sldId="284"/>
            <ac:picMk id="3" creationId="{26DD46F4-39BB-49DC-A2BC-B24F08CA5346}"/>
          </ac:picMkLst>
        </pc:picChg>
        <pc:picChg chg="mod">
          <ac:chgData name="François Ricardou" userId="fe13563889dc9fab" providerId="LiveId" clId="{A8D2EC07-0696-468A-BC1F-C6B976C206D8}" dt="2019-01-16T16:42:33.180" v="84" actId="14100"/>
          <ac:picMkLst>
            <pc:docMk/>
            <pc:sldMk cId="0" sldId="284"/>
            <ac:picMk id="13317" creationId="{00000000-0000-0000-0000-000000000000}"/>
          </ac:picMkLst>
        </pc:picChg>
      </pc:sldChg>
      <pc:sldChg chg="modSp">
        <pc:chgData name="François Ricardou" userId="fe13563889dc9fab" providerId="LiveId" clId="{A8D2EC07-0696-468A-BC1F-C6B976C206D8}" dt="2019-01-16T16:37:14.189" v="14" actId="20577"/>
        <pc:sldMkLst>
          <pc:docMk/>
          <pc:sldMk cId="0" sldId="286"/>
        </pc:sldMkLst>
        <pc:spChg chg="mod">
          <ac:chgData name="François Ricardou" userId="fe13563889dc9fab" providerId="LiveId" clId="{A8D2EC07-0696-468A-BC1F-C6B976C206D8}" dt="2019-01-16T16:36:52.439" v="12" actId="20577"/>
          <ac:spMkLst>
            <pc:docMk/>
            <pc:sldMk cId="0" sldId="286"/>
            <ac:spMk id="2" creationId="{0496128A-6438-42D7-BDC9-D35FDA49A8EB}"/>
          </ac:spMkLst>
        </pc:spChg>
        <pc:spChg chg="mod">
          <ac:chgData name="François Ricardou" userId="fe13563889dc9fab" providerId="LiveId" clId="{A8D2EC07-0696-468A-BC1F-C6B976C206D8}" dt="2019-01-16T16:37:14.189" v="14" actId="20577"/>
          <ac:spMkLst>
            <pc:docMk/>
            <pc:sldMk cId="0" sldId="286"/>
            <ac:spMk id="7171" creationId="{00000000-0000-0000-0000-000000000000}"/>
          </ac:spMkLst>
        </pc:spChg>
      </pc:sldChg>
      <pc:sldChg chg="modSp">
        <pc:chgData name="François Ricardou" userId="fe13563889dc9fab" providerId="LiveId" clId="{A8D2EC07-0696-468A-BC1F-C6B976C206D8}" dt="2019-01-16T16:36:15.468" v="4" actId="6549"/>
        <pc:sldMkLst>
          <pc:docMk/>
          <pc:sldMk cId="845795673" sldId="288"/>
        </pc:sldMkLst>
        <pc:spChg chg="mod">
          <ac:chgData name="François Ricardou" userId="fe13563889dc9fab" providerId="LiveId" clId="{A8D2EC07-0696-468A-BC1F-C6B976C206D8}" dt="2019-01-16T16:36:15.468" v="4" actId="6549"/>
          <ac:spMkLst>
            <pc:docMk/>
            <pc:sldMk cId="845795673" sldId="288"/>
            <ac:spMk id="6146" creationId="{00000000-0000-0000-0000-000000000000}"/>
          </ac:spMkLst>
        </pc:spChg>
      </pc:sldChg>
      <pc:sldChg chg="addSp delSp">
        <pc:chgData name="François Ricardou" userId="fe13563889dc9fab" providerId="LiveId" clId="{A8D2EC07-0696-468A-BC1F-C6B976C206D8}" dt="2019-01-23T17:46:28.739" v="105"/>
        <pc:sldMkLst>
          <pc:docMk/>
          <pc:sldMk cId="3368733283" sldId="289"/>
        </pc:sldMkLst>
        <pc:spChg chg="add">
          <ac:chgData name="François Ricardou" userId="fe13563889dc9fab" providerId="LiveId" clId="{A8D2EC07-0696-468A-BC1F-C6B976C206D8}" dt="2019-01-23T17:46:28.739" v="105"/>
          <ac:spMkLst>
            <pc:docMk/>
            <pc:sldMk cId="3368733283" sldId="289"/>
            <ac:spMk id="5" creationId="{6AAD2535-1894-444D-937D-FAD5B4DF5047}"/>
          </ac:spMkLst>
        </pc:spChg>
        <pc:picChg chg="del">
          <ac:chgData name="François Ricardou" userId="fe13563889dc9fab" providerId="LiveId" clId="{A8D2EC07-0696-468A-BC1F-C6B976C206D8}" dt="2019-01-16T16:43:30.219" v="93" actId="478"/>
          <ac:picMkLst>
            <pc:docMk/>
            <pc:sldMk cId="3368733283" sldId="289"/>
            <ac:picMk id="1026" creationId="{18F32E3A-62BC-4A7E-BAB4-DA71BC1A1DB3}"/>
          </ac:picMkLst>
        </pc:picChg>
        <pc:picChg chg="del">
          <ac:chgData name="François Ricardou" userId="fe13563889dc9fab" providerId="LiveId" clId="{A8D2EC07-0696-468A-BC1F-C6B976C206D8}" dt="2019-01-16T16:43:32.515" v="94" actId="478"/>
          <ac:picMkLst>
            <pc:docMk/>
            <pc:sldMk cId="3368733283" sldId="289"/>
            <ac:picMk id="2050" creationId="{00000000-0000-0000-0000-000000000000}"/>
          </ac:picMkLst>
        </pc:picChg>
      </pc:sldChg>
      <pc:sldChg chg="delSp modSp">
        <pc:chgData name="François Ricardou" userId="fe13563889dc9fab" providerId="LiveId" clId="{A8D2EC07-0696-468A-BC1F-C6B976C206D8}" dt="2019-01-16T16:38:18.407" v="41" actId="20577"/>
        <pc:sldMkLst>
          <pc:docMk/>
          <pc:sldMk cId="3816653030" sldId="291"/>
        </pc:sldMkLst>
        <pc:spChg chg="mod">
          <ac:chgData name="François Ricardou" userId="fe13563889dc9fab" providerId="LiveId" clId="{A8D2EC07-0696-468A-BC1F-C6B976C206D8}" dt="2019-01-16T16:38:03.260" v="37" actId="6549"/>
          <ac:spMkLst>
            <pc:docMk/>
            <pc:sldMk cId="3816653030" sldId="291"/>
            <ac:spMk id="2" creationId="{F1F806EC-CCC4-4DA6-87DC-599AD7BD1235}"/>
          </ac:spMkLst>
        </pc:spChg>
        <pc:spChg chg="del">
          <ac:chgData name="François Ricardou" userId="fe13563889dc9fab" providerId="LiveId" clId="{A8D2EC07-0696-468A-BC1F-C6B976C206D8}" dt="2019-01-16T16:38:07.336" v="38" actId="478"/>
          <ac:spMkLst>
            <pc:docMk/>
            <pc:sldMk cId="3816653030" sldId="291"/>
            <ac:spMk id="3" creationId="{B9158A4F-BD31-4A2E-8890-24BA2B81BAA0}"/>
          </ac:spMkLst>
        </pc:spChg>
        <pc:spChg chg="mod">
          <ac:chgData name="François Ricardou" userId="fe13563889dc9fab" providerId="LiveId" clId="{A8D2EC07-0696-468A-BC1F-C6B976C206D8}" dt="2019-01-16T16:38:18.407" v="41" actId="20577"/>
          <ac:spMkLst>
            <pc:docMk/>
            <pc:sldMk cId="3816653030" sldId="291"/>
            <ac:spMk id="8195" creationId="{00000000-0000-0000-0000-000000000000}"/>
          </ac:spMkLst>
        </pc:spChg>
      </pc:sldChg>
      <pc:sldChg chg="modSp">
        <pc:chgData name="François Ricardou" userId="fe13563889dc9fab" providerId="LiveId" clId="{A8D2EC07-0696-468A-BC1F-C6B976C206D8}" dt="2019-01-16T16:39:05.697" v="61" actId="20577"/>
        <pc:sldMkLst>
          <pc:docMk/>
          <pc:sldMk cId="3613195152" sldId="292"/>
        </pc:sldMkLst>
        <pc:spChg chg="mod">
          <ac:chgData name="François Ricardou" userId="fe13563889dc9fab" providerId="LiveId" clId="{A8D2EC07-0696-468A-BC1F-C6B976C206D8}" dt="2019-01-16T16:39:05.697" v="61" actId="20577"/>
          <ac:spMkLst>
            <pc:docMk/>
            <pc:sldMk cId="3613195152" sldId="292"/>
            <ac:spMk id="2" creationId="{56F96D70-FF2D-470F-9288-2966910F5C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fr-FR"/>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fr-FR"/>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F611DD9-E5FC-415F-B330-ED735836F398}" type="slidenum">
              <a:rPr lang="fr-FR" altLang="fr-F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96A72FC6-843B-46AA-A257-EAF6F31969BC}" type="slidenum">
              <a:rPr lang="fr-FR" altLang="fr-FR"/>
              <a:pPr eaLnBrk="1" hangingPunct="1">
                <a:spcBef>
                  <a:spcPct val="0"/>
                </a:spcBef>
              </a:pPr>
              <a:t>1</a:t>
            </a:fld>
            <a:endParaRPr lang="fr-FR" altLang="fr-F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10</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873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zh-CN">
                <a:latin typeface="Arial" panose="020B0604020202020204" pitchFamily="34" charset="0"/>
                <a:cs typeface="Arial" panose="020B0604020202020204" pitchFamily="34" charset="0"/>
              </a:rPr>
              <a:t>Le centre de vacances est idéalement situé : à moins de 200 mètres du centre du village, à 150 mètres du lac marin, à 800 mètres de la plage de l'Océan, et à 300 mètres de la grande forêt de pins. </a:t>
            </a:r>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4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zh-CN">
                <a:latin typeface="Arial" panose="020B0604020202020204" pitchFamily="34" charset="0"/>
                <a:cs typeface="Arial" panose="020B0604020202020204" pitchFamily="34" charset="0"/>
              </a:rPr>
              <a:t>Le centre de vacances est idéalement situé : à moins de 200 mètres du centre du village, à 150 mètres du lac marin, à 800 mètres de la plage de l'Océan, et à 300 mètres de la grande forêt de pins. </a:t>
            </a:r>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447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zh-CN">
                <a:latin typeface="Arial" panose="020B0604020202020204" pitchFamily="34" charset="0"/>
                <a:cs typeface="Arial" panose="020B0604020202020204" pitchFamily="34" charset="0"/>
              </a:rPr>
              <a:t>Le centre de vacances est idéalement situé : à moins de 200 mètres du centre du village, à 150 mètres du lac marin, à 800 mètres de la plage de l'Océan, et à 300 mètres de la grande forêt de pins. </a:t>
            </a:r>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492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zh-CN">
                <a:latin typeface="Arial" panose="020B0604020202020204" pitchFamily="34" charset="0"/>
                <a:cs typeface="Arial" panose="020B0604020202020204" pitchFamily="34" charset="0"/>
              </a:rPr>
              <a:t>Le centre de vacances est idéalement situé : à moins de 200 mètres du centre du village, à 150 mètres du lac marin, à 800 mètres de la plage de l'Océan, et à 300 mètres de la grande forêt de pins. </a:t>
            </a:r>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2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96AAA024-3275-4D11-94CA-16B85ADE56CF}" type="slidenum">
              <a:rPr lang="fr-FR" altLang="fr-FR"/>
              <a:pPr eaLnBrk="1" hangingPunct="1">
                <a:spcBef>
                  <a:spcPct val="0"/>
                </a:spcBef>
              </a:pPr>
              <a:t>16</a:t>
            </a:fld>
            <a:endParaRPr lang="fr-FR" altLang="fr-F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96AAA024-3275-4D11-94CA-16B85ADE56CF}" type="slidenum">
              <a:rPr lang="fr-FR" altLang="fr-FR"/>
              <a:pPr eaLnBrk="1" hangingPunct="1">
                <a:spcBef>
                  <a:spcPct val="0"/>
                </a:spcBef>
              </a:pPr>
              <a:t>17</a:t>
            </a:fld>
            <a:endParaRPr lang="fr-FR" altLang="fr-F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6876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FCB3D19E-46E5-44D8-9621-F3576D40B6B4}" type="slidenum">
              <a:rPr lang="fr-FR" altLang="fr-FR"/>
              <a:pPr algn="r" eaLnBrk="1" hangingPunct="1">
                <a:spcBef>
                  <a:spcPct val="0"/>
                </a:spcBef>
              </a:pPr>
              <a:t>26</a:t>
            </a:fld>
            <a:endParaRPr lang="fr-FR" altLang="fr-F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874FA2F1-9760-465C-9B55-C57A0E83BD4C}" type="slidenum">
              <a:rPr lang="fr-FR" altLang="fr-FR"/>
              <a:pPr eaLnBrk="1" hangingPunct="1">
                <a:spcBef>
                  <a:spcPct val="0"/>
                </a:spcBef>
              </a:pPr>
              <a:t>27</a:t>
            </a:fld>
            <a:endParaRPr lang="fr-FR" altLang="fr-F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96A72FC6-843B-46AA-A257-EAF6F31969BC}" type="slidenum">
              <a:rPr lang="fr-FR" altLang="fr-FR"/>
              <a:pPr eaLnBrk="1" hangingPunct="1">
                <a:spcBef>
                  <a:spcPct val="0"/>
                </a:spcBef>
              </a:pPr>
              <a:t>28</a:t>
            </a:fld>
            <a:endParaRPr lang="fr-FR" altLang="fr-F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374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7B64AB6B-D42A-4C40-A1C8-78FB67FC3101}" type="slidenum">
              <a:rPr lang="fr-FR" altLang="fr-FR"/>
              <a:pPr eaLnBrk="1" hangingPunct="1">
                <a:spcBef>
                  <a:spcPct val="0"/>
                </a:spcBef>
              </a:pPr>
              <a:t>2</a:t>
            </a:fld>
            <a:endParaRPr lang="fr-FR" altLang="fr-F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3</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4</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8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5</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087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6</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140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7</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513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C935C044-FEEC-4CF3-9CA4-068D516B7C07}" type="slidenum">
              <a:rPr lang="fr-FR" altLang="fr-FR"/>
              <a:pPr eaLnBrk="1" hangingPunct="1">
                <a:spcBef>
                  <a:spcPct val="0"/>
                </a:spcBef>
              </a:pPr>
              <a:t>8</a:t>
            </a:fld>
            <a:endParaRPr lang="fr-FR" altLang="fr-F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404813" y="4343400"/>
            <a:ext cx="6048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latin typeface="Arial" panose="020B0604020202020204" pitchFamily="34" charset="0"/>
                <a:cs typeface="Arial" panose="020B0604020202020204" pitchFamily="34" charset="0"/>
              </a:rPr>
              <a:t>Situé sur la côte sud des Landes.</a:t>
            </a:r>
          </a:p>
          <a:p>
            <a:pPr eaLnBrk="1" hangingPunct="1"/>
            <a:r>
              <a:rPr lang="fr-FR" altLang="fr-FR">
                <a:latin typeface="Arial" panose="020B0604020202020204" pitchFamily="34" charset="0"/>
                <a:cs typeface="Arial" panose="020B0604020202020204" pitchFamily="34" charset="0"/>
              </a:rPr>
              <a:t>A 150 mètres du lac marin </a:t>
            </a:r>
          </a:p>
          <a:p>
            <a:pPr eaLnBrk="1" hangingPunct="1"/>
            <a:r>
              <a:rPr lang="fr-FR" altLang="fr-FR">
                <a:latin typeface="Arial" panose="020B0604020202020204" pitchFamily="34" charset="0"/>
                <a:cs typeface="Arial" panose="020B0604020202020204" pitchFamily="34" charset="0"/>
              </a:rPr>
              <a:t>A 800 mètres de l’océan </a:t>
            </a:r>
          </a:p>
          <a:p>
            <a:pPr eaLnBrk="1" hangingPunct="1"/>
            <a:r>
              <a:rPr lang="fr-FR" altLang="fr-FR">
                <a:latin typeface="Arial" panose="020B0604020202020204" pitchFamily="34" charset="0"/>
                <a:cs typeface="Arial" panose="020B0604020202020204" pitchFamily="34" charset="0"/>
              </a:rPr>
              <a:t>Au centre du village </a:t>
            </a:r>
          </a:p>
          <a:p>
            <a:pPr eaLnBrk="1" hangingPunct="1"/>
            <a:r>
              <a:rPr lang="fr-FR" altLang="fr-FR">
                <a:latin typeface="Arial" panose="020B0604020202020204" pitchFamily="34" charset="0"/>
                <a:cs typeface="Arial" panose="020B0604020202020204" pitchFamily="34" charset="0"/>
              </a:rPr>
              <a:t>A proximité immédiate des pôles d’activités (sauf le quad où nous allons en minibus).</a:t>
            </a:r>
          </a:p>
          <a:p>
            <a:pPr eaLnBrk="1" hangingPunct="1"/>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787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zh-CN">
                <a:latin typeface="Arial" panose="020B0604020202020204" pitchFamily="34" charset="0"/>
                <a:cs typeface="Arial" panose="020B0604020202020204" pitchFamily="34" charset="0"/>
              </a:rPr>
              <a:t>Le centre de vacances est idéalement situé : à moins de 200 mètres du centre du village, à 150 mètres du lac marin, à 800 mètres de la plage de l'Océan, et à 300 mètres de la grande forêt de pins. </a:t>
            </a:r>
            <a:endParaRPr lang="fr-FR" alt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62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fld id="{70B2B505-3E5A-425A-9FD1-CDA94E83C196}" type="slidenum">
              <a:rPr lang="fr-FR" altLang="fr-FR"/>
              <a:pPr/>
              <a:t>‹N°›</a:t>
            </a:fld>
            <a:endParaRPr lang="fr-FR" altLang="fr-FR"/>
          </a:p>
        </p:txBody>
      </p:sp>
    </p:spTree>
    <p:extLst>
      <p:ext uri="{BB962C8B-B14F-4D97-AF65-F5344CB8AC3E}">
        <p14:creationId xmlns:p14="http://schemas.microsoft.com/office/powerpoint/2010/main" val="2405163097"/>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fld id="{873DECF6-0B31-43CA-A5EB-89FF7E240DA4}" type="slidenum">
              <a:rPr lang="fr-FR" altLang="fr-FR"/>
              <a:pPr/>
              <a:t>‹N°›</a:t>
            </a:fld>
            <a:endParaRPr lang="fr-FR" altLang="fr-FR"/>
          </a:p>
        </p:txBody>
      </p:sp>
    </p:spTree>
    <p:extLst>
      <p:ext uri="{BB962C8B-B14F-4D97-AF65-F5344CB8AC3E}">
        <p14:creationId xmlns:p14="http://schemas.microsoft.com/office/powerpoint/2010/main" val="3581479036"/>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fld id="{52ABF4EB-0BDB-44DF-B450-33C109DB8BE9}" type="slidenum">
              <a:rPr lang="fr-FR" altLang="fr-FR"/>
              <a:pPr/>
              <a:t>‹N°›</a:t>
            </a:fld>
            <a:endParaRPr lang="fr-FR" altLang="fr-FR"/>
          </a:p>
        </p:txBody>
      </p:sp>
    </p:spTree>
    <p:extLst>
      <p:ext uri="{BB962C8B-B14F-4D97-AF65-F5344CB8AC3E}">
        <p14:creationId xmlns:p14="http://schemas.microsoft.com/office/powerpoint/2010/main" val="8834875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fld id="{E1A7A417-8C3A-4446-8792-F37DED585811}" type="slidenum">
              <a:rPr lang="fr-FR" altLang="fr-FR"/>
              <a:pPr/>
              <a:t>‹N°›</a:t>
            </a:fld>
            <a:endParaRPr lang="fr-FR" altLang="fr-FR"/>
          </a:p>
        </p:txBody>
      </p:sp>
    </p:spTree>
    <p:extLst>
      <p:ext uri="{BB962C8B-B14F-4D97-AF65-F5344CB8AC3E}">
        <p14:creationId xmlns:p14="http://schemas.microsoft.com/office/powerpoint/2010/main" val="3219427365"/>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fld id="{BF26CBD1-137B-4D1F-99BB-F5EFF6E31DFC}" type="slidenum">
              <a:rPr lang="fr-FR" altLang="fr-FR"/>
              <a:pPr/>
              <a:t>‹N°›</a:t>
            </a:fld>
            <a:endParaRPr lang="fr-FR" altLang="fr-FR"/>
          </a:p>
        </p:txBody>
      </p:sp>
    </p:spTree>
    <p:extLst>
      <p:ext uri="{BB962C8B-B14F-4D97-AF65-F5344CB8AC3E}">
        <p14:creationId xmlns:p14="http://schemas.microsoft.com/office/powerpoint/2010/main" val="1910741216"/>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fld id="{95CFA74D-7AD9-4AAC-B473-C134F29C737D}" type="slidenum">
              <a:rPr lang="fr-FR" altLang="fr-FR"/>
              <a:pPr/>
              <a:t>‹N°›</a:t>
            </a:fld>
            <a:endParaRPr lang="fr-FR" altLang="fr-FR"/>
          </a:p>
        </p:txBody>
      </p:sp>
    </p:spTree>
    <p:extLst>
      <p:ext uri="{BB962C8B-B14F-4D97-AF65-F5344CB8AC3E}">
        <p14:creationId xmlns:p14="http://schemas.microsoft.com/office/powerpoint/2010/main" val="1014389001"/>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fld id="{61B90AA5-8DCA-494A-812C-F834B335031B}" type="slidenum">
              <a:rPr lang="fr-FR" altLang="fr-FR"/>
              <a:pPr/>
              <a:t>‹N°›</a:t>
            </a:fld>
            <a:endParaRPr lang="fr-FR" altLang="fr-FR"/>
          </a:p>
        </p:txBody>
      </p:sp>
    </p:spTree>
    <p:extLst>
      <p:ext uri="{BB962C8B-B14F-4D97-AF65-F5344CB8AC3E}">
        <p14:creationId xmlns:p14="http://schemas.microsoft.com/office/powerpoint/2010/main" val="943022634"/>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fld id="{A86C9D28-5985-4667-B39F-BC64906271FA}" type="slidenum">
              <a:rPr lang="fr-FR" altLang="fr-FR"/>
              <a:pPr/>
              <a:t>‹N°›</a:t>
            </a:fld>
            <a:endParaRPr lang="fr-FR" altLang="fr-FR"/>
          </a:p>
        </p:txBody>
      </p:sp>
    </p:spTree>
    <p:extLst>
      <p:ext uri="{BB962C8B-B14F-4D97-AF65-F5344CB8AC3E}">
        <p14:creationId xmlns:p14="http://schemas.microsoft.com/office/powerpoint/2010/main" val="803042068"/>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fld id="{94E16B02-4508-453B-AA3C-EA8C358424EF}" type="slidenum">
              <a:rPr lang="fr-FR" altLang="fr-FR"/>
              <a:pPr/>
              <a:t>‹N°›</a:t>
            </a:fld>
            <a:endParaRPr lang="fr-FR" altLang="fr-FR"/>
          </a:p>
        </p:txBody>
      </p:sp>
    </p:spTree>
    <p:extLst>
      <p:ext uri="{BB962C8B-B14F-4D97-AF65-F5344CB8AC3E}">
        <p14:creationId xmlns:p14="http://schemas.microsoft.com/office/powerpoint/2010/main" val="141414193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fld id="{CD13938F-BAEB-4E88-AC1A-F4FE6553D847}" type="slidenum">
              <a:rPr lang="fr-FR" altLang="fr-FR"/>
              <a:pPr/>
              <a:t>‹N°›</a:t>
            </a:fld>
            <a:endParaRPr lang="fr-FR" altLang="fr-FR"/>
          </a:p>
        </p:txBody>
      </p:sp>
    </p:spTree>
    <p:extLst>
      <p:ext uri="{BB962C8B-B14F-4D97-AF65-F5344CB8AC3E}">
        <p14:creationId xmlns:p14="http://schemas.microsoft.com/office/powerpoint/2010/main" val="2393105905"/>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fld id="{77FDD1E6-CBD1-4E56-8901-38EDEB3A7511}" type="slidenum">
              <a:rPr lang="fr-FR" altLang="fr-FR"/>
              <a:pPr/>
              <a:t>‹N°›</a:t>
            </a:fld>
            <a:endParaRPr lang="fr-FR" altLang="fr-FR"/>
          </a:p>
        </p:txBody>
      </p:sp>
    </p:spTree>
    <p:extLst>
      <p:ext uri="{BB962C8B-B14F-4D97-AF65-F5344CB8AC3E}">
        <p14:creationId xmlns:p14="http://schemas.microsoft.com/office/powerpoint/2010/main" val="1746479841"/>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276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cs typeface="Arial" charset="0"/>
              </a:defRPr>
            </a:lvl1pPr>
          </a:lstStyle>
          <a:p>
            <a:pPr>
              <a:defRPr/>
            </a:pPr>
            <a:endParaRPr lang="fr-FR"/>
          </a:p>
        </p:txBody>
      </p:sp>
      <p:sp>
        <p:nvSpPr>
          <p:cNvPr id="276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Arial" charset="0"/>
              </a:defRPr>
            </a:lvl1pPr>
          </a:lstStyle>
          <a:p>
            <a:pPr>
              <a:defRPr/>
            </a:pPr>
            <a:endParaRPr lang="fr-FR"/>
          </a:p>
        </p:txBody>
      </p:sp>
      <p:sp>
        <p:nvSpPr>
          <p:cNvPr id="276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D6B0CDC-591A-41B9-B6ED-EFA93FA0016E}" type="slidenum">
              <a:rPr lang="fr-FR" altLang="fr-FR"/>
              <a:pPr/>
              <a:t>‹N°›</a:t>
            </a:fld>
            <a:endParaRPr lang="fr-FR" altLang="fr-FR"/>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6" descr="Port Albr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 y="1717964"/>
            <a:ext cx="9144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29015" y="5423370"/>
            <a:ext cx="5472162" cy="400110"/>
          </a:xfrm>
          <a:prstGeom prst="rect">
            <a:avLst/>
          </a:prstGeom>
        </p:spPr>
        <p:txBody>
          <a:bodyPr wrap="square">
            <a:spAutoFit/>
          </a:bodyPr>
          <a:lstStyle/>
          <a:p>
            <a:pPr algn="ctr">
              <a:defRPr/>
            </a:pPr>
            <a:r>
              <a:rPr lang="fr-FR" altLang="fr-FR" sz="2000" b="1" kern="0" dirty="0">
                <a:solidFill>
                  <a:srgbClr val="000000"/>
                </a:solidFill>
                <a:latin typeface="+mj-lt"/>
                <a:ea typeface="+mj-ea"/>
                <a:cs typeface="Arial"/>
              </a:rPr>
              <a:t>Séjour à Vieux-Boucau </a:t>
            </a:r>
            <a:endParaRPr lang="fr-FR" altLang="fr-FR" sz="2000" kern="0" dirty="0">
              <a:solidFill>
                <a:srgbClr val="000000"/>
              </a:solidFill>
              <a:latin typeface="+mj-lt"/>
              <a:ea typeface="+mj-ea"/>
              <a:cs typeface="Arial"/>
            </a:endParaRPr>
          </a:p>
        </p:txBody>
      </p:sp>
      <p:sp>
        <p:nvSpPr>
          <p:cNvPr id="3" name="Rectangle 2">
            <a:extLst>
              <a:ext uri="{FF2B5EF4-FFF2-40B4-BE49-F238E27FC236}">
                <a16:creationId xmlns:a16="http://schemas.microsoft.com/office/drawing/2014/main" id="{B9AADE0C-95FE-43E6-BD7A-0AF89AC07B3C}"/>
              </a:ext>
            </a:extLst>
          </p:cNvPr>
          <p:cNvSpPr/>
          <p:nvPr/>
        </p:nvSpPr>
        <p:spPr>
          <a:xfrm>
            <a:off x="3131840" y="683595"/>
            <a:ext cx="2682515" cy="400110"/>
          </a:xfrm>
          <a:prstGeom prst="rect">
            <a:avLst/>
          </a:prstGeom>
          <a:noFill/>
        </p:spPr>
        <p:txBody>
          <a:bodyPr wrap="square" lIns="91440" tIns="45720" rIns="91440" bIns="45720">
            <a:spAutoFit/>
          </a:bodyPr>
          <a:lstStyle/>
          <a:p>
            <a:pPr algn="ctr"/>
            <a:r>
              <a:rPr lang="fr-FR" sz="2000" b="1" cap="none" spc="0" dirty="0">
                <a:ln w="22225">
                  <a:solidFill>
                    <a:schemeClr val="accent2"/>
                  </a:solidFill>
                  <a:prstDash val="solid"/>
                </a:ln>
                <a:solidFill>
                  <a:schemeClr val="accent2">
                    <a:lumMod val="40000"/>
                    <a:lumOff val="60000"/>
                  </a:schemeClr>
                </a:solidFill>
                <a:effectLst/>
              </a:rPr>
              <a:t>Votre logo</a:t>
            </a:r>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8835E871-02DE-4B11-88B6-D8AF890C2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993" y="1700808"/>
            <a:ext cx="7212013" cy="4858512"/>
          </a:xfrm>
          <a:prstGeom prst="rect">
            <a:avLst/>
          </a:prstGeom>
        </p:spPr>
      </p:pic>
      <p:sp>
        <p:nvSpPr>
          <p:cNvPr id="12" name="ZoneTexte 11">
            <a:extLst>
              <a:ext uri="{FF2B5EF4-FFF2-40B4-BE49-F238E27FC236}">
                <a16:creationId xmlns:a16="http://schemas.microsoft.com/office/drawing/2014/main" id="{DC8EF439-332E-47DB-82D0-8FC35CC3C443}"/>
              </a:ext>
            </a:extLst>
          </p:cNvPr>
          <p:cNvSpPr txBox="1"/>
          <p:nvPr/>
        </p:nvSpPr>
        <p:spPr>
          <a:xfrm>
            <a:off x="2808340" y="1245038"/>
            <a:ext cx="3403496" cy="369332"/>
          </a:xfrm>
          <a:prstGeom prst="rect">
            <a:avLst/>
          </a:prstGeom>
          <a:noFill/>
        </p:spPr>
        <p:txBody>
          <a:bodyPr wrap="none" rtlCol="0">
            <a:spAutoFit/>
          </a:bodyPr>
          <a:lstStyle/>
          <a:p>
            <a:r>
              <a:rPr lang="fr-FR" dirty="0"/>
              <a:t>Au cœur de toutes les activités.</a:t>
            </a:r>
          </a:p>
        </p:txBody>
      </p:sp>
      <p:sp>
        <p:nvSpPr>
          <p:cNvPr id="14" name="Rectangle 2">
            <a:extLst>
              <a:ext uri="{FF2B5EF4-FFF2-40B4-BE49-F238E27FC236}">
                <a16:creationId xmlns:a16="http://schemas.microsoft.com/office/drawing/2014/main" id="{B97F6152-8D71-40B5-837D-CEC39967D1E8}"/>
              </a:ext>
            </a:extLst>
          </p:cNvPr>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spTree>
    <p:extLst>
      <p:ext uri="{BB962C8B-B14F-4D97-AF65-F5344CB8AC3E}">
        <p14:creationId xmlns:p14="http://schemas.microsoft.com/office/powerpoint/2010/main" val="14659280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pic>
        <p:nvPicPr>
          <p:cNvPr id="37895"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0800000">
            <a:off x="868856" y="1924081"/>
            <a:ext cx="7429301" cy="410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9D0242B3-85C4-4D8F-B1CD-3CC1EF0D7752}"/>
              </a:ext>
            </a:extLst>
          </p:cNvPr>
          <p:cNvSpPr txBox="1"/>
          <p:nvPr/>
        </p:nvSpPr>
        <p:spPr>
          <a:xfrm>
            <a:off x="3498629" y="1412776"/>
            <a:ext cx="2146742" cy="369332"/>
          </a:xfrm>
          <a:prstGeom prst="rect">
            <a:avLst/>
          </a:prstGeom>
          <a:noFill/>
        </p:spPr>
        <p:txBody>
          <a:bodyPr wrap="none" rtlCol="0">
            <a:spAutoFit/>
          </a:bodyPr>
          <a:lstStyle/>
          <a:p>
            <a:r>
              <a:rPr lang="fr-FR" dirty="0"/>
              <a:t>Une partie du parc.</a:t>
            </a:r>
          </a:p>
        </p:txBody>
      </p:sp>
    </p:spTree>
    <p:extLst>
      <p:ext uri="{BB962C8B-B14F-4D97-AF65-F5344CB8AC3E}">
        <p14:creationId xmlns:p14="http://schemas.microsoft.com/office/powerpoint/2010/main" val="1551296281"/>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anim calcmode="lin" valueType="num">
                                      <p:cBhvr>
                                        <p:cTn id="7" dur="2000" fill="hold"/>
                                        <p:tgtEl>
                                          <p:spTgt spid="37895"/>
                                        </p:tgtEl>
                                        <p:attrNameLst>
                                          <p:attrName>ppt_w</p:attrName>
                                        </p:attrNameLst>
                                      </p:cBhvr>
                                      <p:tavLst>
                                        <p:tav tm="0">
                                          <p:val>
                                            <p:fltVal val="0"/>
                                          </p:val>
                                        </p:tav>
                                        <p:tav tm="100000">
                                          <p:val>
                                            <p:strVal val="#ppt_w"/>
                                          </p:val>
                                        </p:tav>
                                      </p:tavLst>
                                    </p:anim>
                                    <p:anim calcmode="lin" valueType="num">
                                      <p:cBhvr>
                                        <p:cTn id="8" dur="2000" fill="hold"/>
                                        <p:tgtEl>
                                          <p:spTgt spid="37895"/>
                                        </p:tgtEl>
                                        <p:attrNameLst>
                                          <p:attrName>ppt_h</p:attrName>
                                        </p:attrNameLst>
                                      </p:cBhvr>
                                      <p:tavLst>
                                        <p:tav tm="0">
                                          <p:val>
                                            <p:fltVal val="0"/>
                                          </p:val>
                                        </p:tav>
                                        <p:tav tm="100000">
                                          <p:val>
                                            <p:strVal val="#ppt_h"/>
                                          </p:val>
                                        </p:tav>
                                      </p:tavLst>
                                    </p:anim>
                                    <p:animEffect transition="in" filter="fade">
                                      <p:cBhvr>
                                        <p:cTn id="9" dur="20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pic>
        <p:nvPicPr>
          <p:cNvPr id="37894"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4471" y="1886018"/>
            <a:ext cx="7435057" cy="418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DE2DE9A3-DBF0-4D26-A12D-0F3FC312E146}"/>
              </a:ext>
            </a:extLst>
          </p:cNvPr>
          <p:cNvSpPr txBox="1"/>
          <p:nvPr/>
        </p:nvSpPr>
        <p:spPr>
          <a:xfrm>
            <a:off x="3498629" y="1412776"/>
            <a:ext cx="2146742" cy="369332"/>
          </a:xfrm>
          <a:prstGeom prst="rect">
            <a:avLst/>
          </a:prstGeom>
          <a:noFill/>
        </p:spPr>
        <p:txBody>
          <a:bodyPr wrap="none" rtlCol="0">
            <a:spAutoFit/>
          </a:bodyPr>
          <a:lstStyle/>
          <a:p>
            <a:r>
              <a:rPr lang="fr-FR" dirty="0"/>
              <a:t>Une partie du parc.</a:t>
            </a:r>
          </a:p>
        </p:txBody>
      </p:sp>
    </p:spTree>
    <p:extLst>
      <p:ext uri="{BB962C8B-B14F-4D97-AF65-F5344CB8AC3E}">
        <p14:creationId xmlns:p14="http://schemas.microsoft.com/office/powerpoint/2010/main" val="51674739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p:cTn id="7" dur="2000" fill="hold"/>
                                        <p:tgtEl>
                                          <p:spTgt spid="37894"/>
                                        </p:tgtEl>
                                        <p:attrNameLst>
                                          <p:attrName>ppt_w</p:attrName>
                                        </p:attrNameLst>
                                      </p:cBhvr>
                                      <p:tavLst>
                                        <p:tav tm="0">
                                          <p:val>
                                            <p:fltVal val="0"/>
                                          </p:val>
                                        </p:tav>
                                        <p:tav tm="100000">
                                          <p:val>
                                            <p:strVal val="#ppt_w"/>
                                          </p:val>
                                        </p:tav>
                                      </p:tavLst>
                                    </p:anim>
                                    <p:anim calcmode="lin" valueType="num">
                                      <p:cBhvr>
                                        <p:cTn id="8" dur="2000" fill="hold"/>
                                        <p:tgtEl>
                                          <p:spTgt spid="37894"/>
                                        </p:tgtEl>
                                        <p:attrNameLst>
                                          <p:attrName>ppt_h</p:attrName>
                                        </p:attrNameLst>
                                      </p:cBhvr>
                                      <p:tavLst>
                                        <p:tav tm="0">
                                          <p:val>
                                            <p:fltVal val="0"/>
                                          </p:val>
                                        </p:tav>
                                        <p:tav tm="100000">
                                          <p:val>
                                            <p:strVal val="#ppt_h"/>
                                          </p:val>
                                        </p:tav>
                                      </p:tavLst>
                                    </p:anim>
                                    <p:animEffect transition="in" filter="fade">
                                      <p:cBhvr>
                                        <p:cTn id="9" dur="20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8719" y="2006875"/>
            <a:ext cx="7435057" cy="42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D66D1E99-DD64-4D2F-A5A0-47C1180D3663}"/>
              </a:ext>
            </a:extLst>
          </p:cNvPr>
          <p:cNvSpPr txBox="1"/>
          <p:nvPr/>
        </p:nvSpPr>
        <p:spPr>
          <a:xfrm>
            <a:off x="3031211" y="1556792"/>
            <a:ext cx="3070071" cy="369332"/>
          </a:xfrm>
          <a:prstGeom prst="rect">
            <a:avLst/>
          </a:prstGeom>
          <a:noFill/>
        </p:spPr>
        <p:txBody>
          <a:bodyPr wrap="none" rtlCol="0">
            <a:spAutoFit/>
          </a:bodyPr>
          <a:lstStyle/>
          <a:p>
            <a:r>
              <a:rPr lang="fr-FR" dirty="0"/>
              <a:t>Les bâtiments de couchage.</a:t>
            </a:r>
          </a:p>
        </p:txBody>
      </p:sp>
    </p:spTree>
    <p:extLst>
      <p:ext uri="{BB962C8B-B14F-4D97-AF65-F5344CB8AC3E}">
        <p14:creationId xmlns:p14="http://schemas.microsoft.com/office/powerpoint/2010/main" val="2991125186"/>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 calcmode="lin" valueType="num">
                                      <p:cBhvr>
                                        <p:cTn id="7" dur="2000" fill="hold"/>
                                        <p:tgtEl>
                                          <p:spTgt spid="37893"/>
                                        </p:tgtEl>
                                        <p:attrNameLst>
                                          <p:attrName>ppt_w</p:attrName>
                                        </p:attrNameLst>
                                      </p:cBhvr>
                                      <p:tavLst>
                                        <p:tav tm="0">
                                          <p:val>
                                            <p:fltVal val="0"/>
                                          </p:val>
                                        </p:tav>
                                        <p:tav tm="100000">
                                          <p:val>
                                            <p:strVal val="#ppt_w"/>
                                          </p:val>
                                        </p:tav>
                                      </p:tavLst>
                                    </p:anim>
                                    <p:anim calcmode="lin" valueType="num">
                                      <p:cBhvr>
                                        <p:cTn id="8" dur="2000" fill="hold"/>
                                        <p:tgtEl>
                                          <p:spTgt spid="37893"/>
                                        </p:tgtEl>
                                        <p:attrNameLst>
                                          <p:attrName>ppt_h</p:attrName>
                                        </p:attrNameLst>
                                      </p:cBhvr>
                                      <p:tavLst>
                                        <p:tav tm="0">
                                          <p:val>
                                            <p:fltVal val="0"/>
                                          </p:val>
                                        </p:tav>
                                        <p:tav tm="100000">
                                          <p:val>
                                            <p:strVal val="#ppt_h"/>
                                          </p:val>
                                        </p:tav>
                                      </p:tavLst>
                                    </p:anim>
                                    <p:animEffect transition="in" filter="fade">
                                      <p:cBhvr>
                                        <p:cTn id="9" dur="20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6"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595" y="2060848"/>
            <a:ext cx="7440810" cy="423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sp>
        <p:nvSpPr>
          <p:cNvPr id="8" name="ZoneTexte 7">
            <a:extLst>
              <a:ext uri="{FF2B5EF4-FFF2-40B4-BE49-F238E27FC236}">
                <a16:creationId xmlns:a16="http://schemas.microsoft.com/office/drawing/2014/main" id="{F851C569-E876-4821-9791-BDA42EB1F491}"/>
              </a:ext>
            </a:extLst>
          </p:cNvPr>
          <p:cNvSpPr txBox="1"/>
          <p:nvPr/>
        </p:nvSpPr>
        <p:spPr>
          <a:xfrm>
            <a:off x="3563888" y="1484784"/>
            <a:ext cx="1633781" cy="369332"/>
          </a:xfrm>
          <a:prstGeom prst="rect">
            <a:avLst/>
          </a:prstGeom>
          <a:noFill/>
        </p:spPr>
        <p:txBody>
          <a:bodyPr wrap="none" rtlCol="0">
            <a:spAutoFit/>
          </a:bodyPr>
          <a:lstStyle/>
          <a:p>
            <a:r>
              <a:rPr lang="fr-FR" dirty="0"/>
              <a:t>Une chambre.</a:t>
            </a:r>
          </a:p>
        </p:txBody>
      </p:sp>
    </p:spTree>
    <p:extLst>
      <p:ext uri="{BB962C8B-B14F-4D97-AF65-F5344CB8AC3E}">
        <p14:creationId xmlns:p14="http://schemas.microsoft.com/office/powerpoint/2010/main" val="2729135459"/>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7896"/>
                                        </p:tgtEl>
                                        <p:attrNameLst>
                                          <p:attrName>style.visibility</p:attrName>
                                        </p:attrNameLst>
                                      </p:cBhvr>
                                      <p:to>
                                        <p:strVal val="visible"/>
                                      </p:to>
                                    </p:set>
                                    <p:anim calcmode="lin" valueType="num">
                                      <p:cBhvr>
                                        <p:cTn id="7" dur="2000" fill="hold"/>
                                        <p:tgtEl>
                                          <p:spTgt spid="37896"/>
                                        </p:tgtEl>
                                        <p:attrNameLst>
                                          <p:attrName>ppt_w</p:attrName>
                                        </p:attrNameLst>
                                      </p:cBhvr>
                                      <p:tavLst>
                                        <p:tav tm="0">
                                          <p:val>
                                            <p:fltVal val="0"/>
                                          </p:val>
                                        </p:tav>
                                        <p:tav tm="100000">
                                          <p:val>
                                            <p:strVal val="#ppt_w"/>
                                          </p:val>
                                        </p:tav>
                                      </p:tavLst>
                                    </p:anim>
                                    <p:anim calcmode="lin" valueType="num">
                                      <p:cBhvr>
                                        <p:cTn id="8" dur="2000" fill="hold"/>
                                        <p:tgtEl>
                                          <p:spTgt spid="37896"/>
                                        </p:tgtEl>
                                        <p:attrNameLst>
                                          <p:attrName>ppt_h</p:attrName>
                                        </p:attrNameLst>
                                      </p:cBhvr>
                                      <p:tavLst>
                                        <p:tav tm="0">
                                          <p:val>
                                            <p:fltVal val="0"/>
                                          </p:val>
                                        </p:tav>
                                        <p:tav tm="100000">
                                          <p:val>
                                            <p:strVal val="#ppt_h"/>
                                          </p:val>
                                        </p:tav>
                                      </p:tavLst>
                                    </p:anim>
                                    <p:animEffect transition="in" filter="fade">
                                      <p:cBhvr>
                                        <p:cTn id="9" dur="20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2DF871B-B5A1-4A90-8F04-3602A54AE9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31079" y="1070246"/>
            <a:ext cx="3666834" cy="2455025"/>
          </a:xfrm>
          <a:prstGeom prst="rect">
            <a:avLst/>
          </a:prstGeom>
        </p:spPr>
      </p:pic>
      <p:pic>
        <p:nvPicPr>
          <p:cNvPr id="7170" name="Picture 6" descr="Bodyboard 1m"/>
          <p:cNvPicPr>
            <a:picLocks noChangeAspect="1" noChangeArrowheads="1"/>
          </p:cNvPicPr>
          <p:nvPr/>
        </p:nvPicPr>
        <p:blipFill rotWithShape="1">
          <a:blip r:embed="rId3">
            <a:extLst>
              <a:ext uri="{28A0092B-C50C-407E-A947-70E740481C1C}">
                <a14:useLocalDpi xmlns:a14="http://schemas.microsoft.com/office/drawing/2010/main" val="0"/>
              </a:ext>
            </a:extLst>
          </a:blip>
          <a:srcRect l="8698" t="9026" r="14037" b="18086"/>
          <a:stretch/>
        </p:blipFill>
        <p:spPr bwMode="auto">
          <a:xfrm>
            <a:off x="486607" y="3483129"/>
            <a:ext cx="1821657" cy="29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486607" y="1066548"/>
            <a:ext cx="438032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fr-FR" b="1" dirty="0">
                <a:solidFill>
                  <a:srgbClr val="000000"/>
                </a:solidFill>
              </a:rPr>
              <a:t>Surf et Bodyboard</a:t>
            </a:r>
            <a:r>
              <a:rPr lang="fr-FR" altLang="fr-FR" dirty="0">
                <a:solidFill>
                  <a:srgbClr val="000000"/>
                </a:solidFill>
              </a:rPr>
              <a:t>, </a:t>
            </a:r>
          </a:p>
          <a:p>
            <a:pPr algn="ctr"/>
            <a:endParaRPr lang="fr-FR" altLang="fr-FR" dirty="0">
              <a:solidFill>
                <a:srgbClr val="000000"/>
              </a:solidFill>
            </a:endParaRPr>
          </a:p>
          <a:p>
            <a:pPr algn="just"/>
            <a:r>
              <a:rPr lang="fr-FR" altLang="fr-FR" dirty="0">
                <a:solidFill>
                  <a:srgbClr val="000000"/>
                </a:solidFill>
              </a:rPr>
              <a:t>Encadré par le Centre de Formation Nautique de Soustons.</a:t>
            </a:r>
          </a:p>
          <a:p>
            <a:pPr algn="just"/>
            <a:r>
              <a:rPr lang="fr-FR" dirty="0"/>
              <a:t>Les cours sont dispensés par des moniteurs, titulaire du Brevet d’Etat de surf.</a:t>
            </a:r>
            <a:endParaRPr lang="fr-FR" altLang="fr-FR" dirty="0">
              <a:solidFill>
                <a:srgbClr val="000000"/>
              </a:solidFill>
            </a:endParaRPr>
          </a:p>
          <a:p>
            <a:pPr algn="ctr"/>
            <a:r>
              <a:rPr lang="fr-FR" altLang="fr-FR" dirty="0">
                <a:solidFill>
                  <a:srgbClr val="000000"/>
                </a:solidFill>
              </a:rPr>
              <a:t>Planche et combinaison sont fournis.</a:t>
            </a:r>
          </a:p>
        </p:txBody>
      </p:sp>
      <p:sp>
        <p:nvSpPr>
          <p:cNvPr id="7172" name="Rectangle 2"/>
          <p:cNvSpPr>
            <a:spLocks noChangeArrowheads="1"/>
          </p:cNvSpPr>
          <p:nvPr/>
        </p:nvSpPr>
        <p:spPr bwMode="auto">
          <a:xfrm>
            <a:off x="468313" y="444608"/>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pic>
        <p:nvPicPr>
          <p:cNvPr id="3" name="Image 2" descr="Une image contenant surf, ciel, extérieur, terrain&#10;&#10;Description générée avec un niveau de confiance très élevé">
            <a:extLst>
              <a:ext uri="{FF2B5EF4-FFF2-40B4-BE49-F238E27FC236}">
                <a16:creationId xmlns:a16="http://schemas.microsoft.com/office/drawing/2014/main" id="{9CE2B631-D03C-4ECA-B194-5EFAE7008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951" y="4005064"/>
            <a:ext cx="3696735" cy="2284018"/>
          </a:xfrm>
          <a:prstGeom prst="rect">
            <a:avLst/>
          </a:prstGeom>
        </p:spPr>
      </p:pic>
      <p:sp>
        <p:nvSpPr>
          <p:cNvPr id="4" name="Rectangle 3">
            <a:extLst>
              <a:ext uri="{FF2B5EF4-FFF2-40B4-BE49-F238E27FC236}">
                <a16:creationId xmlns:a16="http://schemas.microsoft.com/office/drawing/2014/main" id="{688F2C83-CB87-4F27-A691-EE66D7CA6680}"/>
              </a:ext>
            </a:extLst>
          </p:cNvPr>
          <p:cNvSpPr/>
          <p:nvPr/>
        </p:nvSpPr>
        <p:spPr>
          <a:xfrm>
            <a:off x="2411760" y="3625704"/>
            <a:ext cx="2243609" cy="2800767"/>
          </a:xfrm>
          <a:custGeom>
            <a:avLst/>
            <a:gdLst>
              <a:gd name="connsiteX0" fmla="*/ 0 w 4247703"/>
              <a:gd name="connsiteY0" fmla="*/ 0 h 1754326"/>
              <a:gd name="connsiteX1" fmla="*/ 4247703 w 4247703"/>
              <a:gd name="connsiteY1" fmla="*/ 0 h 1754326"/>
              <a:gd name="connsiteX2" fmla="*/ 4247703 w 4247703"/>
              <a:gd name="connsiteY2" fmla="*/ 1754326 h 1754326"/>
              <a:gd name="connsiteX3" fmla="*/ 0 w 4247703"/>
              <a:gd name="connsiteY3" fmla="*/ 1754326 h 1754326"/>
              <a:gd name="connsiteX4" fmla="*/ 0 w 4247703"/>
              <a:gd name="connsiteY4" fmla="*/ 0 h 1754326"/>
              <a:gd name="connsiteX0" fmla="*/ 0 w 4247703"/>
              <a:gd name="connsiteY0" fmla="*/ 0 h 1754326"/>
              <a:gd name="connsiteX1" fmla="*/ 4247703 w 4247703"/>
              <a:gd name="connsiteY1" fmla="*/ 0 h 1754326"/>
              <a:gd name="connsiteX2" fmla="*/ 4247703 w 4247703"/>
              <a:gd name="connsiteY2" fmla="*/ 1754326 h 1754326"/>
              <a:gd name="connsiteX3" fmla="*/ 1837677 w 4247703"/>
              <a:gd name="connsiteY3" fmla="*/ 609106 h 1754326"/>
              <a:gd name="connsiteX4" fmla="*/ 0 w 4247703"/>
              <a:gd name="connsiteY4" fmla="*/ 0 h 1754326"/>
              <a:gd name="connsiteX0" fmla="*/ 0 w 4247703"/>
              <a:gd name="connsiteY0" fmla="*/ 0 h 1965672"/>
              <a:gd name="connsiteX1" fmla="*/ 4247703 w 4247703"/>
              <a:gd name="connsiteY1" fmla="*/ 0 h 1965672"/>
              <a:gd name="connsiteX2" fmla="*/ 4247703 w 4247703"/>
              <a:gd name="connsiteY2" fmla="*/ 1754326 h 1965672"/>
              <a:gd name="connsiteX3" fmla="*/ 1837677 w 4247703"/>
              <a:gd name="connsiteY3" fmla="*/ 609106 h 1965672"/>
              <a:gd name="connsiteX4" fmla="*/ 0 w 4247703"/>
              <a:gd name="connsiteY4" fmla="*/ 0 h 1965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7703" h="1965672">
                <a:moveTo>
                  <a:pt x="0" y="0"/>
                </a:moveTo>
                <a:lnTo>
                  <a:pt x="4247703" y="0"/>
                </a:lnTo>
                <a:lnTo>
                  <a:pt x="4247703" y="1754326"/>
                </a:lnTo>
                <a:cubicBezTo>
                  <a:pt x="3444361" y="1372586"/>
                  <a:pt x="1921928" y="3050466"/>
                  <a:pt x="1837677" y="609106"/>
                </a:cubicBezTo>
                <a:lnTo>
                  <a:pt x="0" y="0"/>
                </a:lnTo>
                <a:close/>
              </a:path>
            </a:pathLst>
          </a:custGeom>
        </p:spPr>
        <p:txBody>
          <a:bodyPr wrap="square">
            <a:spAutoFit/>
          </a:bodyPr>
          <a:lstStyle/>
          <a:p>
            <a:pPr algn="just">
              <a:spcAft>
                <a:spcPts val="0"/>
              </a:spcAft>
            </a:pPr>
            <a:r>
              <a:rPr lang="fr-FR" sz="1100" dirty="0">
                <a:latin typeface="Tahoma" panose="020B0604030504040204" pitchFamily="34" charset="0"/>
                <a:ea typeface="SimSun" panose="02010600030101010101" pitchFamily="2" charset="-122"/>
              </a:rPr>
              <a:t>Les débutants peuvent parvenir à une réelle pratique de la discipline. En général, le ‘</a:t>
            </a:r>
            <a:r>
              <a:rPr lang="fr-FR" sz="1100" dirty="0" err="1">
                <a:latin typeface="Tahoma" panose="020B0604030504040204" pitchFamily="34" charset="0"/>
                <a:ea typeface="SimSun" panose="02010600030101010101" pitchFamily="2" charset="-122"/>
              </a:rPr>
              <a:t>take</a:t>
            </a:r>
            <a:r>
              <a:rPr lang="fr-FR" sz="1100" dirty="0">
                <a:latin typeface="Tahoma" panose="020B0604030504040204" pitchFamily="34" charset="0"/>
                <a:ea typeface="SimSun" panose="02010600030101010101" pitchFamily="2" charset="-122"/>
              </a:rPr>
              <a:t> off’ (se lever sur la planche) est réalisé dès la première séance. Bon, dans la ‘mousse’ bien sûr, et on ne reste pas longtemps debout, mais quand même ! Par la suite, l’équilibre se développe et certains parviendront même à aller ‘chercher la vague’. Pour les enfants déjà initiés, le spot et le nombre d’élèves par cours (8) permettent aux moniteurs de leur proposer une approche différenciée et individualisée.</a:t>
            </a:r>
            <a:endParaRPr lang="fr-FR" sz="1100" dirty="0">
              <a:effectLst/>
              <a:latin typeface="Times New Roman" panose="02020603050405020304" pitchFamily="18" charset="0"/>
              <a:ea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sp>
        <p:nvSpPr>
          <p:cNvPr id="6" name="Rectangle 9">
            <a:extLst>
              <a:ext uri="{FF2B5EF4-FFF2-40B4-BE49-F238E27FC236}">
                <a16:creationId xmlns:a16="http://schemas.microsoft.com/office/drawing/2014/main" id="{80BB79D5-D9F2-4FD8-942C-90DBE214275C}"/>
              </a:ext>
            </a:extLst>
          </p:cNvPr>
          <p:cNvSpPr>
            <a:spLocks noChangeArrowheads="1"/>
          </p:cNvSpPr>
          <p:nvPr/>
        </p:nvSpPr>
        <p:spPr bwMode="auto">
          <a:xfrm>
            <a:off x="442656" y="1268760"/>
            <a:ext cx="483093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fr-FR" b="1" dirty="0"/>
              <a:t>Stand Up Paddle</a:t>
            </a:r>
          </a:p>
          <a:p>
            <a:pPr algn="ctr"/>
            <a:r>
              <a:rPr lang="fr-FR" altLang="fr-FR" b="1" dirty="0"/>
              <a:t>Stand Up Paddle Géant</a:t>
            </a:r>
            <a:endParaRPr lang="fr-FR" altLang="fr-FR" dirty="0"/>
          </a:p>
          <a:p>
            <a:endParaRPr lang="fr-FR" altLang="fr-FR" dirty="0"/>
          </a:p>
          <a:p>
            <a:pPr algn="just"/>
            <a:r>
              <a:rPr lang="fr-FR" altLang="fr-FR" dirty="0"/>
              <a:t>Sur le lac face au centre, encadré par le Centre de Formation Nautique de Soustons.</a:t>
            </a:r>
          </a:p>
          <a:p>
            <a:endParaRPr lang="fr-FR" altLang="fr-FR" dirty="0"/>
          </a:p>
        </p:txBody>
      </p:sp>
      <p:pic>
        <p:nvPicPr>
          <p:cNvPr id="7" name="Image 6" descr="Une image contenant eau, extérieur, surf, planche&#10;&#10;Description générée avec un niveau de confiance très élevé">
            <a:extLst>
              <a:ext uri="{FF2B5EF4-FFF2-40B4-BE49-F238E27FC236}">
                <a16:creationId xmlns:a16="http://schemas.microsoft.com/office/drawing/2014/main" id="{F3AB8CE3-9BBD-4CD3-A92C-207563BF93C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2976" r="22203"/>
          <a:stretch/>
        </p:blipFill>
        <p:spPr>
          <a:xfrm>
            <a:off x="5796136" y="1053281"/>
            <a:ext cx="2905208" cy="3024164"/>
          </a:xfrm>
          <a:prstGeom prst="rect">
            <a:avLst/>
          </a:prstGeom>
        </p:spPr>
      </p:pic>
      <p:sp>
        <p:nvSpPr>
          <p:cNvPr id="8" name="Rectangle 7">
            <a:extLst>
              <a:ext uri="{FF2B5EF4-FFF2-40B4-BE49-F238E27FC236}">
                <a16:creationId xmlns:a16="http://schemas.microsoft.com/office/drawing/2014/main" id="{9457BE25-B3F0-4779-B6AF-AF579EF2F965}"/>
              </a:ext>
            </a:extLst>
          </p:cNvPr>
          <p:cNvSpPr/>
          <p:nvPr/>
        </p:nvSpPr>
        <p:spPr>
          <a:xfrm>
            <a:off x="5652120" y="4221088"/>
            <a:ext cx="3045792" cy="2308324"/>
          </a:xfrm>
          <a:prstGeom prst="rect">
            <a:avLst/>
          </a:prstGeom>
        </p:spPr>
        <p:txBody>
          <a:bodyPr wrap="square">
            <a:spAutoFit/>
          </a:bodyPr>
          <a:lstStyle/>
          <a:p>
            <a:pPr algn="just"/>
            <a:r>
              <a:rPr lang="fr-FR" sz="1200" dirty="0">
                <a:latin typeface="Tahoma" panose="020B0604030504040204" pitchFamily="34" charset="0"/>
                <a:ea typeface="SimSun" panose="02010600030101010101" pitchFamily="2" charset="-122"/>
              </a:rPr>
              <a:t>A</a:t>
            </a:r>
            <a:r>
              <a:rPr lang="fr-FR" sz="1200" dirty="0">
                <a:solidFill>
                  <a:srgbClr val="000000"/>
                </a:solidFill>
                <a:latin typeface="Tahoma" panose="020B0604030504040204" pitchFamily="34" charset="0"/>
                <a:ea typeface="SimSun" panose="02010600030101010101" pitchFamily="2" charset="-122"/>
              </a:rPr>
              <a:t>près un briefing du moniteur, départ à genoux puis debout grâce à des planches stables et accessibles. En quelques minutes les enfants seront prêts à partir en balade pour faire le tour de l'île déserte de Port d'Albret, ou pour des jeux d’équilibre et des joutes.  Sur le stand up paddle géant,  un moment convivial à passer entre 10 et 15 personnes par paddle.  Rien de tel que cette activité pour forger l’esprit d'équipe au travers de balades, courses et  jeux !</a:t>
            </a:r>
            <a:endParaRPr lang="fr-FR" sz="1200" dirty="0"/>
          </a:p>
        </p:txBody>
      </p:sp>
      <p:pic>
        <p:nvPicPr>
          <p:cNvPr id="3" name="Image 2" descr="Une image contenant eau, extérieur, crépuscule, plage&#10;&#10;Description générée automatiquement">
            <a:extLst>
              <a:ext uri="{FF2B5EF4-FFF2-40B4-BE49-F238E27FC236}">
                <a16:creationId xmlns:a16="http://schemas.microsoft.com/office/drawing/2014/main" id="{2ADCB88D-C5B3-4E9B-87CB-E822A27CF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12" y="3237342"/>
            <a:ext cx="4823767" cy="3215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Ã©sultat de recherche d'images pour &quot;voile souston&quot;">
            <a:extLst>
              <a:ext uri="{FF2B5EF4-FFF2-40B4-BE49-F238E27FC236}">
                <a16:creationId xmlns:a16="http://schemas.microsoft.com/office/drawing/2014/main" id="{45AAA29A-955E-4AB1-B980-7B0D6A5C1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639968"/>
            <a:ext cx="5130960" cy="3848220"/>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9"/>
          <p:cNvSpPr>
            <a:spLocks noChangeArrowheads="1"/>
          </p:cNvSpPr>
          <p:nvPr/>
        </p:nvSpPr>
        <p:spPr bwMode="auto">
          <a:xfrm>
            <a:off x="468312" y="1187338"/>
            <a:ext cx="51309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fr-FR" b="1" dirty="0"/>
              <a:t>Voile</a:t>
            </a:r>
            <a:endParaRPr lang="fr-FR" altLang="fr-FR" dirty="0"/>
          </a:p>
          <a:p>
            <a:pPr algn="ctr"/>
            <a:r>
              <a:rPr lang="fr-FR" altLang="fr-FR" dirty="0"/>
              <a:t>Sur le lac face au centre, encadré par le Centre de Formation Nautique de Soustons.</a:t>
            </a:r>
          </a:p>
        </p:txBody>
      </p:sp>
      <p:sp>
        <p:nvSpPr>
          <p:cNvPr id="8196"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sp>
        <p:nvSpPr>
          <p:cNvPr id="3" name="Rectangle 2">
            <a:extLst>
              <a:ext uri="{FF2B5EF4-FFF2-40B4-BE49-F238E27FC236}">
                <a16:creationId xmlns:a16="http://schemas.microsoft.com/office/drawing/2014/main" id="{6CC1CF53-038A-4778-A84E-7CA7B234D7DA}"/>
              </a:ext>
            </a:extLst>
          </p:cNvPr>
          <p:cNvSpPr/>
          <p:nvPr/>
        </p:nvSpPr>
        <p:spPr>
          <a:xfrm>
            <a:off x="5724128" y="3429000"/>
            <a:ext cx="3059832" cy="1384995"/>
          </a:xfrm>
          <a:prstGeom prst="rect">
            <a:avLst/>
          </a:prstGeom>
        </p:spPr>
        <p:txBody>
          <a:bodyPr wrap="square">
            <a:spAutoFit/>
          </a:bodyPr>
          <a:lstStyle/>
          <a:p>
            <a:pPr algn="just">
              <a:spcAft>
                <a:spcPts val="0"/>
              </a:spcAft>
            </a:pPr>
            <a:r>
              <a:rPr lang="fr-FR" sz="1200" b="1" dirty="0">
                <a:solidFill>
                  <a:srgbClr val="000000"/>
                </a:solidFill>
                <a:latin typeface="Tahoma" panose="020B0604030504040204" pitchFamily="34" charset="0"/>
                <a:ea typeface="Times New Roman" panose="02020603050405020304" pitchFamily="18" charset="0"/>
              </a:rPr>
              <a:t>En catamaran ou planche à voile,</a:t>
            </a:r>
            <a:r>
              <a:rPr lang="fr-FR" sz="1200" dirty="0">
                <a:solidFill>
                  <a:srgbClr val="000000"/>
                </a:solidFill>
                <a:latin typeface="Tahoma" panose="020B0604030504040204" pitchFamily="34" charset="0"/>
                <a:ea typeface="Times New Roman" panose="02020603050405020304" pitchFamily="18" charset="0"/>
              </a:rPr>
              <a:t> après avoir gréé leur embarcation et pris les premiers conseils de navigation, les enfants pourront régater sur le lac de Port d’Albret, et ce en toute autonomie (les moniteurs étant à proximité sur le bateau de sécurité). </a:t>
            </a:r>
            <a:endParaRPr lang="fr-FR" sz="1200" dirty="0">
              <a:solidFill>
                <a:srgbClr val="000000"/>
              </a:solidFill>
              <a:ea typeface="Times New Roman" panose="02020603050405020304" pitchFamily="18" charset="0"/>
            </a:endParaRPr>
          </a:p>
        </p:txBody>
      </p:sp>
      <p:pic>
        <p:nvPicPr>
          <p:cNvPr id="6" name="Image 5" descr="Une image contenant eau, extérieur, personne, homme&#10;&#10;Description générée automatiquement">
            <a:extLst>
              <a:ext uri="{FF2B5EF4-FFF2-40B4-BE49-F238E27FC236}">
                <a16:creationId xmlns:a16="http://schemas.microsoft.com/office/drawing/2014/main" id="{2AADC94E-1AB9-4DD6-AEAF-2E43BBB5E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1187339"/>
            <a:ext cx="2253705" cy="2180362"/>
          </a:xfrm>
          <a:prstGeom prst="rect">
            <a:avLst/>
          </a:prstGeom>
        </p:spPr>
      </p:pic>
      <p:pic>
        <p:nvPicPr>
          <p:cNvPr id="8" name="Image 7" descr="Une image contenant eau, bateau, extérieur, transport&#10;&#10;Description générée automatiquement">
            <a:extLst>
              <a:ext uri="{FF2B5EF4-FFF2-40B4-BE49-F238E27FC236}">
                <a16:creationId xmlns:a16="http://schemas.microsoft.com/office/drawing/2014/main" id="{6B44986D-1980-4925-A9F2-5D1FC2F2F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4797152"/>
            <a:ext cx="2253705" cy="1691036"/>
          </a:xfrm>
          <a:prstGeom prst="rect">
            <a:avLst/>
          </a:prstGeom>
        </p:spPr>
      </p:pic>
    </p:spTree>
    <p:extLst>
      <p:ext uri="{BB962C8B-B14F-4D97-AF65-F5344CB8AC3E}">
        <p14:creationId xmlns:p14="http://schemas.microsoft.com/office/powerpoint/2010/main" val="381665303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pic>
        <p:nvPicPr>
          <p:cNvPr id="2050" name="Picture 2" descr="Le sauvetage côtier">
            <a:extLst>
              <a:ext uri="{FF2B5EF4-FFF2-40B4-BE49-F238E27FC236}">
                <a16:creationId xmlns:a16="http://schemas.microsoft.com/office/drawing/2014/main" id="{E7CD414F-BBB4-4B45-9365-74D38BA81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98371"/>
            <a:ext cx="3973562" cy="26490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a:extLst>
              <a:ext uri="{FF2B5EF4-FFF2-40B4-BE49-F238E27FC236}">
                <a16:creationId xmlns:a16="http://schemas.microsoft.com/office/drawing/2014/main" id="{5B3A9187-F18A-47A7-98DC-43F1AEC3E99F}"/>
              </a:ext>
            </a:extLst>
          </p:cNvPr>
          <p:cNvSpPr>
            <a:spLocks noChangeArrowheads="1"/>
          </p:cNvSpPr>
          <p:nvPr/>
        </p:nvSpPr>
        <p:spPr bwMode="auto">
          <a:xfrm>
            <a:off x="4953001" y="1452432"/>
            <a:ext cx="374491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fr-FR" b="1" dirty="0"/>
              <a:t>Sauvetage côtier</a:t>
            </a:r>
          </a:p>
          <a:p>
            <a:pPr algn="ctr"/>
            <a:endParaRPr lang="fr-FR" altLang="fr-FR" b="1" dirty="0"/>
          </a:p>
          <a:p>
            <a:pPr algn="ctr"/>
            <a:endParaRPr lang="fr-FR" altLang="fr-FR" b="1" dirty="0"/>
          </a:p>
          <a:p>
            <a:pPr algn="ctr"/>
            <a:r>
              <a:rPr lang="fr-FR" altLang="fr-FR" dirty="0"/>
              <a:t>Sur le lac face au Boucalais, encadré par le Centre de Formation Nautique de Soustons.</a:t>
            </a:r>
          </a:p>
          <a:p>
            <a:endParaRPr lang="fr-FR" altLang="fr-FR" dirty="0"/>
          </a:p>
        </p:txBody>
      </p:sp>
      <p:sp>
        <p:nvSpPr>
          <p:cNvPr id="2" name="Rectangle 1">
            <a:extLst>
              <a:ext uri="{FF2B5EF4-FFF2-40B4-BE49-F238E27FC236}">
                <a16:creationId xmlns:a16="http://schemas.microsoft.com/office/drawing/2014/main" id="{248A00BC-4B0E-436A-B56D-C0E46AAC3816}"/>
              </a:ext>
            </a:extLst>
          </p:cNvPr>
          <p:cNvSpPr/>
          <p:nvPr/>
        </p:nvSpPr>
        <p:spPr>
          <a:xfrm>
            <a:off x="397772" y="4665306"/>
            <a:ext cx="8316912" cy="1200329"/>
          </a:xfrm>
          <a:prstGeom prst="rect">
            <a:avLst/>
          </a:prstGeom>
        </p:spPr>
        <p:txBody>
          <a:bodyPr wrap="square">
            <a:spAutoFit/>
          </a:bodyPr>
          <a:lstStyle/>
          <a:p>
            <a:pPr algn="just"/>
            <a:r>
              <a:rPr lang="fr-FR" dirty="0">
                <a:latin typeface="Tahoma" panose="020B0604030504040204" pitchFamily="34" charset="0"/>
                <a:ea typeface="Tahoma" panose="020B0604030504040204" pitchFamily="34" charset="0"/>
                <a:cs typeface="Tahoma" panose="020B0604030504040204" pitchFamily="34" charset="0"/>
              </a:rPr>
              <a:t>Sport ludique et varié, inspiré des exercices des sauveteurs pro : courir, sauter, nager, ramer... esprit d’équipe, challenges et rigolades sont au rendez-vous ! </a:t>
            </a:r>
            <a:r>
              <a:rPr lang="fr-FR" dirty="0">
                <a:solidFill>
                  <a:srgbClr val="222222"/>
                </a:solidFill>
                <a:latin typeface="Tahoma" panose="020B0604030504040204" pitchFamily="34" charset="0"/>
                <a:ea typeface="Tahoma" panose="020B0604030504040204" pitchFamily="34" charset="0"/>
                <a:cs typeface="Tahoma" panose="020B0604030504040204" pitchFamily="34" charset="0"/>
              </a:rPr>
              <a:t>Celui qui pratique ce sport devient autonome et responsable en milieu aquatique. Il saura nager, se sauver et sauver les autres.</a:t>
            </a:r>
            <a:endParaRPr lang="fr-FR"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4698923" y="1397675"/>
            <a:ext cx="397676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fr-FR" b="1" dirty="0"/>
              <a:t>Visite guidée du littoral</a:t>
            </a:r>
            <a:r>
              <a:rPr lang="fr-FR" altLang="fr-FR" dirty="0"/>
              <a:t>,</a:t>
            </a:r>
          </a:p>
          <a:p>
            <a:pPr algn="just"/>
            <a:r>
              <a:rPr lang="fr-FR" dirty="0"/>
              <a:t>avec Guy Castera, guide professionnel (passionnant …), promenade sensorielle autour du lac pour identifier la particularité du paysage côtier (la dune, l’embouchure, …) et tous ses enjeux. </a:t>
            </a:r>
            <a:endParaRPr lang="fr-FR" altLang="fr-FR" dirty="0"/>
          </a:p>
        </p:txBody>
      </p:sp>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pic>
        <p:nvPicPr>
          <p:cNvPr id="3074" name="Picture 2">
            <a:extLst>
              <a:ext uri="{FF2B5EF4-FFF2-40B4-BE49-F238E27FC236}">
                <a16:creationId xmlns:a16="http://schemas.microsoft.com/office/drawing/2014/main" id="{508E70F7-DE09-4C6D-9813-50B8FE52D7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03" t="17601" r="42389" b="58011"/>
          <a:stretch/>
        </p:blipFill>
        <p:spPr bwMode="auto">
          <a:xfrm>
            <a:off x="468313" y="1163181"/>
            <a:ext cx="4104456"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C9F9724B-DF3D-4803-A912-57BCE9B277BC}"/>
              </a:ext>
            </a:extLst>
          </p:cNvPr>
          <p:cNvSpPr txBox="1"/>
          <p:nvPr/>
        </p:nvSpPr>
        <p:spPr>
          <a:xfrm>
            <a:off x="5292080" y="3958038"/>
            <a:ext cx="3024336" cy="369332"/>
          </a:xfrm>
          <a:prstGeom prst="rect">
            <a:avLst/>
          </a:prstGeom>
          <a:noFill/>
        </p:spPr>
        <p:txBody>
          <a:bodyPr wrap="square" rtlCol="0">
            <a:spAutoFit/>
          </a:bodyPr>
          <a:lstStyle/>
          <a:p>
            <a:r>
              <a:rPr lang="fr-FR" altLang="fr-FR" b="1" dirty="0"/>
              <a:t>Visite de la forêt landaise</a:t>
            </a:r>
            <a:endParaRPr lang="fr-FR" dirty="0"/>
          </a:p>
        </p:txBody>
      </p:sp>
      <p:pic>
        <p:nvPicPr>
          <p:cNvPr id="3" name="Picture 2" descr="RÃ©sultat de recherche d'images pour &quot;visite foret vieux boucau&quot;">
            <a:extLst>
              <a:ext uri="{FF2B5EF4-FFF2-40B4-BE49-F238E27FC236}">
                <a16:creationId xmlns:a16="http://schemas.microsoft.com/office/drawing/2014/main" id="{BC03F4CF-6B5D-44FD-9AFC-64F33AAEF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928112"/>
            <a:ext cx="4117354" cy="2741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288" y="476250"/>
            <a:ext cx="8229600" cy="1143000"/>
          </a:xfrm>
        </p:spPr>
        <p:txBody>
          <a:bodyPr/>
          <a:lstStyle/>
          <a:p>
            <a:pPr eaLnBrk="1" hangingPunct="1"/>
            <a:r>
              <a:rPr lang="fr-FR" altLang="fr-FR" sz="4000" dirty="0">
                <a:solidFill>
                  <a:schemeClr val="tx1"/>
                </a:solidFill>
              </a:rPr>
              <a:t>Plan de la présentation</a:t>
            </a:r>
          </a:p>
        </p:txBody>
      </p:sp>
      <p:sp>
        <p:nvSpPr>
          <p:cNvPr id="3075" name="Rectangle 3"/>
          <p:cNvSpPr>
            <a:spLocks noGrp="1" noChangeArrowheads="1"/>
          </p:cNvSpPr>
          <p:nvPr>
            <p:ph type="body" idx="1"/>
          </p:nvPr>
        </p:nvSpPr>
        <p:spPr>
          <a:xfrm>
            <a:off x="2771775" y="1700213"/>
            <a:ext cx="4321175" cy="3168947"/>
          </a:xfrm>
          <a:ln>
            <a:solidFill>
              <a:schemeClr val="tx1"/>
            </a:solidFill>
            <a:miter lim="800000"/>
            <a:headEnd/>
            <a:tailEnd/>
          </a:ln>
        </p:spPr>
        <p:txBody>
          <a:bodyPr/>
          <a:lstStyle/>
          <a:p>
            <a:pPr eaLnBrk="1" hangingPunct="1">
              <a:lnSpc>
                <a:spcPct val="150000"/>
              </a:lnSpc>
            </a:pPr>
            <a:r>
              <a:rPr lang="fr-FR" altLang="fr-FR" sz="1600" dirty="0">
                <a:latin typeface="+mj-lt"/>
              </a:rPr>
              <a:t>Situation du centre </a:t>
            </a:r>
          </a:p>
          <a:p>
            <a:pPr eaLnBrk="1" hangingPunct="1">
              <a:lnSpc>
                <a:spcPct val="150000"/>
              </a:lnSpc>
            </a:pPr>
            <a:r>
              <a:rPr lang="fr-FR" altLang="fr-FR" sz="1600" dirty="0">
                <a:latin typeface="+mj-lt"/>
              </a:rPr>
              <a:t>Les activités </a:t>
            </a:r>
          </a:p>
          <a:p>
            <a:pPr eaLnBrk="1" hangingPunct="1">
              <a:lnSpc>
                <a:spcPct val="150000"/>
              </a:lnSpc>
            </a:pPr>
            <a:r>
              <a:rPr lang="fr-FR" altLang="fr-FR" sz="1600" dirty="0">
                <a:latin typeface="+mj-lt"/>
              </a:rPr>
              <a:t>Une journée type </a:t>
            </a:r>
          </a:p>
          <a:p>
            <a:pPr eaLnBrk="1" hangingPunct="1">
              <a:lnSpc>
                <a:spcPct val="150000"/>
              </a:lnSpc>
            </a:pPr>
            <a:r>
              <a:rPr lang="fr-FR" altLang="fr-FR" sz="1600" dirty="0">
                <a:latin typeface="+mj-lt"/>
              </a:rPr>
              <a:t>La  restauration</a:t>
            </a:r>
          </a:p>
          <a:p>
            <a:pPr eaLnBrk="1" hangingPunct="1">
              <a:lnSpc>
                <a:spcPct val="150000"/>
              </a:lnSpc>
            </a:pPr>
            <a:r>
              <a:rPr lang="fr-FR" altLang="fr-FR" sz="1600" dirty="0">
                <a:latin typeface="+mj-lt"/>
              </a:rPr>
              <a:t>La santé </a:t>
            </a:r>
          </a:p>
          <a:p>
            <a:pPr eaLnBrk="1" hangingPunct="1">
              <a:lnSpc>
                <a:spcPct val="150000"/>
              </a:lnSpc>
            </a:pPr>
            <a:r>
              <a:rPr lang="fr-FR" altLang="fr-FR" sz="1600" dirty="0">
                <a:latin typeface="+mj-lt"/>
              </a:rPr>
              <a:t>Infos diverses </a:t>
            </a:r>
          </a:p>
          <a:p>
            <a:pPr eaLnBrk="1" hangingPunct="1">
              <a:lnSpc>
                <a:spcPct val="150000"/>
              </a:lnSpc>
            </a:pPr>
            <a:r>
              <a:rPr lang="fr-FR" altLang="fr-FR" sz="1600" dirty="0">
                <a:latin typeface="+mj-lt"/>
              </a:rPr>
              <a:t>Questions diverses </a:t>
            </a:r>
          </a:p>
          <a:p>
            <a:pPr eaLnBrk="1" hangingPunct="1">
              <a:lnSpc>
                <a:spcPct val="80000"/>
              </a:lnSpc>
            </a:pPr>
            <a:endParaRPr lang="fr-FR" altLang="fr-FR" sz="1200" dirty="0">
              <a:latin typeface="Michroma" pitchFamily="2" charset="0"/>
            </a:endParaRPr>
          </a:p>
          <a:p>
            <a:pPr eaLnBrk="1" hangingPunct="1">
              <a:lnSpc>
                <a:spcPct val="80000"/>
              </a:lnSpc>
            </a:pPr>
            <a:endParaRPr lang="fr-FR" altLang="fr-FR" sz="1600" dirty="0"/>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5508104" y="1243452"/>
            <a:ext cx="2304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fr-FR" altLang="fr-FR" b="1" dirty="0"/>
              <a:t>Atelier Cerf Volant</a:t>
            </a:r>
            <a:r>
              <a:rPr lang="fr-FR" altLang="fr-FR" dirty="0"/>
              <a:t>, </a:t>
            </a:r>
          </a:p>
        </p:txBody>
      </p:sp>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pic>
        <p:nvPicPr>
          <p:cNvPr id="3" name="Image 2">
            <a:extLst>
              <a:ext uri="{FF2B5EF4-FFF2-40B4-BE49-F238E27FC236}">
                <a16:creationId xmlns:a16="http://schemas.microsoft.com/office/drawing/2014/main" id="{F7622656-C7E8-4C66-AAF9-6E8FF28F6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232756"/>
            <a:ext cx="4169861" cy="2520280"/>
          </a:xfrm>
          <a:prstGeom prst="rect">
            <a:avLst/>
          </a:prstGeom>
        </p:spPr>
      </p:pic>
      <p:pic>
        <p:nvPicPr>
          <p:cNvPr id="4" name="Image 3">
            <a:extLst>
              <a:ext uri="{FF2B5EF4-FFF2-40B4-BE49-F238E27FC236}">
                <a16:creationId xmlns:a16="http://schemas.microsoft.com/office/drawing/2014/main" id="{B443DEE7-AF7D-4B02-99CA-19957096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271" y="4188468"/>
            <a:ext cx="3976764" cy="2236930"/>
          </a:xfrm>
          <a:prstGeom prst="rect">
            <a:avLst/>
          </a:prstGeom>
        </p:spPr>
      </p:pic>
      <p:sp>
        <p:nvSpPr>
          <p:cNvPr id="5" name="ZoneTexte 4">
            <a:extLst>
              <a:ext uri="{FF2B5EF4-FFF2-40B4-BE49-F238E27FC236}">
                <a16:creationId xmlns:a16="http://schemas.microsoft.com/office/drawing/2014/main" id="{673A5984-D4C6-4D27-BB6B-3B5DD531E62F}"/>
              </a:ext>
            </a:extLst>
          </p:cNvPr>
          <p:cNvSpPr txBox="1"/>
          <p:nvPr/>
        </p:nvSpPr>
        <p:spPr>
          <a:xfrm>
            <a:off x="1475656" y="4173161"/>
            <a:ext cx="1944216" cy="369332"/>
          </a:xfrm>
          <a:prstGeom prst="rect">
            <a:avLst/>
          </a:prstGeom>
          <a:noFill/>
        </p:spPr>
        <p:txBody>
          <a:bodyPr wrap="square" rtlCol="0">
            <a:spAutoFit/>
          </a:bodyPr>
          <a:lstStyle/>
          <a:p>
            <a:r>
              <a:rPr lang="fr-FR" b="1" dirty="0"/>
              <a:t>Pelote Basque,</a:t>
            </a:r>
          </a:p>
        </p:txBody>
      </p:sp>
      <p:sp>
        <p:nvSpPr>
          <p:cNvPr id="2" name="ZoneTexte 1">
            <a:extLst>
              <a:ext uri="{FF2B5EF4-FFF2-40B4-BE49-F238E27FC236}">
                <a16:creationId xmlns:a16="http://schemas.microsoft.com/office/drawing/2014/main" id="{56F96D70-FF2D-470F-9288-2966910F5C3B}"/>
              </a:ext>
            </a:extLst>
          </p:cNvPr>
          <p:cNvSpPr txBox="1"/>
          <p:nvPr/>
        </p:nvSpPr>
        <p:spPr>
          <a:xfrm>
            <a:off x="395920" y="4609581"/>
            <a:ext cx="4435351" cy="2031325"/>
          </a:xfrm>
          <a:prstGeom prst="rect">
            <a:avLst/>
          </a:prstGeom>
          <a:noFill/>
        </p:spPr>
        <p:txBody>
          <a:bodyPr wrap="square" rtlCol="0">
            <a:spAutoFit/>
          </a:bodyPr>
          <a:lstStyle/>
          <a:p>
            <a:r>
              <a:rPr lang="fr-FR" dirty="0"/>
              <a:t>Après un peu d'histoire et un petit échauffement... Séance Découverte sur le Fronton de Vieux Boucau de 80m. Cours de 1h30 assuré par un initiateur diplômé, avec 19 ans d’expérience, des 3 spécialités de la pelote basque : </a:t>
            </a:r>
            <a:r>
              <a:rPr lang="fr-FR" dirty="0" err="1"/>
              <a:t>pala</a:t>
            </a:r>
            <a:r>
              <a:rPr lang="fr-FR" dirty="0"/>
              <a:t>, chistera, main nue. </a:t>
            </a:r>
          </a:p>
        </p:txBody>
      </p:sp>
      <p:sp>
        <p:nvSpPr>
          <p:cNvPr id="6" name="ZoneTexte 5">
            <a:extLst>
              <a:ext uri="{FF2B5EF4-FFF2-40B4-BE49-F238E27FC236}">
                <a16:creationId xmlns:a16="http://schemas.microsoft.com/office/drawing/2014/main" id="{A9873998-E67C-41D6-8C47-E1195B6E3DBD}"/>
              </a:ext>
            </a:extLst>
          </p:cNvPr>
          <p:cNvSpPr txBox="1"/>
          <p:nvPr/>
        </p:nvSpPr>
        <p:spPr>
          <a:xfrm>
            <a:off x="4831271" y="1772816"/>
            <a:ext cx="3866641" cy="1477328"/>
          </a:xfrm>
          <a:prstGeom prst="rect">
            <a:avLst/>
          </a:prstGeom>
          <a:noFill/>
        </p:spPr>
        <p:txBody>
          <a:bodyPr wrap="square" rtlCol="0">
            <a:spAutoFit/>
          </a:bodyPr>
          <a:lstStyle/>
          <a:p>
            <a:r>
              <a:rPr lang="fr-FR" dirty="0"/>
              <a:t>Le cerf-volant est une activité pluridisciplinaire qui permettra aux enfants de découvrir l'objet sous divers aspects : historique, culturel, artistique, sportif…</a:t>
            </a:r>
          </a:p>
        </p:txBody>
      </p:sp>
    </p:spTree>
    <p:extLst>
      <p:ext uri="{BB962C8B-B14F-4D97-AF65-F5344CB8AC3E}">
        <p14:creationId xmlns:p14="http://schemas.microsoft.com/office/powerpoint/2010/main" val="3613195152"/>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sp>
        <p:nvSpPr>
          <p:cNvPr id="5" name="ZoneTexte 4">
            <a:extLst>
              <a:ext uri="{FF2B5EF4-FFF2-40B4-BE49-F238E27FC236}">
                <a16:creationId xmlns:a16="http://schemas.microsoft.com/office/drawing/2014/main" id="{673A5984-D4C6-4D27-BB6B-3B5DD531E62F}"/>
              </a:ext>
            </a:extLst>
          </p:cNvPr>
          <p:cNvSpPr txBox="1"/>
          <p:nvPr/>
        </p:nvSpPr>
        <p:spPr>
          <a:xfrm>
            <a:off x="1254146" y="1412776"/>
            <a:ext cx="2232248" cy="369332"/>
          </a:xfrm>
          <a:prstGeom prst="rect">
            <a:avLst/>
          </a:prstGeom>
          <a:noFill/>
        </p:spPr>
        <p:txBody>
          <a:bodyPr wrap="square" rtlCol="0">
            <a:spAutoFit/>
          </a:bodyPr>
          <a:lstStyle/>
          <a:p>
            <a:r>
              <a:rPr lang="fr-FR" b="1" dirty="0"/>
              <a:t>Pêche aux crabes</a:t>
            </a:r>
          </a:p>
        </p:txBody>
      </p:sp>
      <p:pic>
        <p:nvPicPr>
          <p:cNvPr id="4098" name="Picture 2" descr="RÃ©sultat de recherche d'images pour &quot;pÃªche aux crabes vieux boucau&quot;">
            <a:extLst>
              <a:ext uri="{FF2B5EF4-FFF2-40B4-BE49-F238E27FC236}">
                <a16:creationId xmlns:a16="http://schemas.microsoft.com/office/drawing/2014/main" id="{3239641B-A407-47AF-B25E-FD34492B4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824"/>
            <a:ext cx="3803915" cy="285293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472D096-E561-48C6-BB15-E1E20188FAAB}"/>
              </a:ext>
            </a:extLst>
          </p:cNvPr>
          <p:cNvSpPr txBox="1"/>
          <p:nvPr/>
        </p:nvSpPr>
        <p:spPr>
          <a:xfrm>
            <a:off x="5868144" y="1412776"/>
            <a:ext cx="2160240" cy="369332"/>
          </a:xfrm>
          <a:prstGeom prst="rect">
            <a:avLst/>
          </a:prstGeom>
          <a:noFill/>
        </p:spPr>
        <p:txBody>
          <a:bodyPr wrap="square" rtlCol="0">
            <a:spAutoFit/>
          </a:bodyPr>
          <a:lstStyle/>
          <a:p>
            <a:r>
              <a:rPr lang="fr-FR" b="1" dirty="0"/>
              <a:t>Pêche à la ligne</a:t>
            </a:r>
            <a:endParaRPr lang="fr-FR" dirty="0"/>
          </a:p>
        </p:txBody>
      </p:sp>
      <p:pic>
        <p:nvPicPr>
          <p:cNvPr id="4100" name="Picture 4" descr="RÃ©sultat de recherche d'images pour &quot;pÃªche vieux boucau&quot;">
            <a:extLst>
              <a:ext uri="{FF2B5EF4-FFF2-40B4-BE49-F238E27FC236}">
                <a16:creationId xmlns:a16="http://schemas.microsoft.com/office/drawing/2014/main" id="{CFBC8AAD-94F7-4A69-8C75-822D6A90C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274" y="1844824"/>
            <a:ext cx="3635639" cy="485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03291"/>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sp>
        <p:nvSpPr>
          <p:cNvPr id="5" name="ZoneTexte 4">
            <a:extLst>
              <a:ext uri="{FF2B5EF4-FFF2-40B4-BE49-F238E27FC236}">
                <a16:creationId xmlns:a16="http://schemas.microsoft.com/office/drawing/2014/main" id="{673A5984-D4C6-4D27-BB6B-3B5DD531E62F}"/>
              </a:ext>
            </a:extLst>
          </p:cNvPr>
          <p:cNvSpPr txBox="1"/>
          <p:nvPr/>
        </p:nvSpPr>
        <p:spPr>
          <a:xfrm>
            <a:off x="1547664" y="1248646"/>
            <a:ext cx="2232248" cy="369332"/>
          </a:xfrm>
          <a:prstGeom prst="rect">
            <a:avLst/>
          </a:prstGeom>
          <a:noFill/>
        </p:spPr>
        <p:txBody>
          <a:bodyPr wrap="square" rtlCol="0">
            <a:spAutoFit/>
          </a:bodyPr>
          <a:lstStyle/>
          <a:p>
            <a:r>
              <a:rPr lang="fr-FR" b="1" dirty="0"/>
              <a:t>Balade en VTT</a:t>
            </a:r>
          </a:p>
        </p:txBody>
      </p:sp>
      <p:sp>
        <p:nvSpPr>
          <p:cNvPr id="2" name="ZoneTexte 1">
            <a:extLst>
              <a:ext uri="{FF2B5EF4-FFF2-40B4-BE49-F238E27FC236}">
                <a16:creationId xmlns:a16="http://schemas.microsoft.com/office/drawing/2014/main" id="{5472D096-E561-48C6-BB15-E1E20188FAAB}"/>
              </a:ext>
            </a:extLst>
          </p:cNvPr>
          <p:cNvSpPr txBox="1"/>
          <p:nvPr/>
        </p:nvSpPr>
        <p:spPr>
          <a:xfrm>
            <a:off x="5640710" y="1063980"/>
            <a:ext cx="2448272" cy="369332"/>
          </a:xfrm>
          <a:prstGeom prst="rect">
            <a:avLst/>
          </a:prstGeom>
          <a:noFill/>
        </p:spPr>
        <p:txBody>
          <a:bodyPr wrap="square" rtlCol="0">
            <a:spAutoFit/>
          </a:bodyPr>
          <a:lstStyle/>
          <a:p>
            <a:r>
              <a:rPr lang="fr-FR" b="1" dirty="0"/>
              <a:t>Balade en trottinette</a:t>
            </a:r>
            <a:endParaRPr lang="fr-FR" dirty="0"/>
          </a:p>
        </p:txBody>
      </p:sp>
      <p:pic>
        <p:nvPicPr>
          <p:cNvPr id="4" name="Image 3">
            <a:extLst>
              <a:ext uri="{FF2B5EF4-FFF2-40B4-BE49-F238E27FC236}">
                <a16:creationId xmlns:a16="http://schemas.microsoft.com/office/drawing/2014/main" id="{AE2870A2-54E7-4E55-95DC-AF75D1786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33" y="1824021"/>
            <a:ext cx="3677919" cy="2069235"/>
          </a:xfrm>
          <a:prstGeom prst="rect">
            <a:avLst/>
          </a:prstGeom>
        </p:spPr>
      </p:pic>
      <p:pic>
        <p:nvPicPr>
          <p:cNvPr id="5122" name="Picture 2" descr="RÃ©sultat de recherche d'images pour &quot;trotinettes vieux boucau&quot;">
            <a:extLst>
              <a:ext uri="{FF2B5EF4-FFF2-40B4-BE49-F238E27FC236}">
                <a16:creationId xmlns:a16="http://schemas.microsoft.com/office/drawing/2014/main" id="{B3DD3868-7477-49F6-BFD9-50E703E6B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433312"/>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urs skate">
            <a:extLst>
              <a:ext uri="{FF2B5EF4-FFF2-40B4-BE49-F238E27FC236}">
                <a16:creationId xmlns:a16="http://schemas.microsoft.com/office/drawing/2014/main" id="{811085E6-1828-4D04-AA51-31C1104320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54" b="9211"/>
          <a:stretch/>
        </p:blipFill>
        <p:spPr bwMode="auto">
          <a:xfrm>
            <a:off x="4647717" y="4650382"/>
            <a:ext cx="4050196" cy="206923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0C2D543-4E2A-4F15-A4B5-300FD4CB513D}"/>
              </a:ext>
            </a:extLst>
          </p:cNvPr>
          <p:cNvSpPr txBox="1"/>
          <p:nvPr/>
        </p:nvSpPr>
        <p:spPr>
          <a:xfrm>
            <a:off x="6084168" y="4465716"/>
            <a:ext cx="1296144" cy="369332"/>
          </a:xfrm>
          <a:prstGeom prst="rect">
            <a:avLst/>
          </a:prstGeom>
          <a:noFill/>
        </p:spPr>
        <p:txBody>
          <a:bodyPr wrap="square" rtlCol="0">
            <a:spAutoFit/>
          </a:bodyPr>
          <a:lstStyle/>
          <a:p>
            <a:r>
              <a:rPr lang="fr-FR" b="1" dirty="0"/>
              <a:t>Skate</a:t>
            </a:r>
          </a:p>
        </p:txBody>
      </p:sp>
      <p:pic>
        <p:nvPicPr>
          <p:cNvPr id="7" name="Image 6" descr="Une image contenant extérieur, herbe, vélo, saleté&#10;&#10;Description générée automatiquement">
            <a:extLst>
              <a:ext uri="{FF2B5EF4-FFF2-40B4-BE49-F238E27FC236}">
                <a16:creationId xmlns:a16="http://schemas.microsoft.com/office/drawing/2014/main" id="{01FD2362-AD43-4F2C-BE13-233813912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731" y="4101523"/>
            <a:ext cx="3678638" cy="2069234"/>
          </a:xfrm>
          <a:prstGeom prst="rect">
            <a:avLst/>
          </a:prstGeom>
        </p:spPr>
      </p:pic>
    </p:spTree>
    <p:extLst>
      <p:ext uri="{BB962C8B-B14F-4D97-AF65-F5344CB8AC3E}">
        <p14:creationId xmlns:p14="http://schemas.microsoft.com/office/powerpoint/2010/main" val="2496125854"/>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Les activités</a:t>
            </a:r>
            <a:endParaRPr lang="fr-FR" altLang="fr-FR" sz="1400" dirty="0">
              <a:solidFill>
                <a:srgbClr val="000000"/>
              </a:solidFill>
            </a:endParaRPr>
          </a:p>
        </p:txBody>
      </p:sp>
      <p:sp>
        <p:nvSpPr>
          <p:cNvPr id="2" name="ZoneTexte 1">
            <a:extLst>
              <a:ext uri="{FF2B5EF4-FFF2-40B4-BE49-F238E27FC236}">
                <a16:creationId xmlns:a16="http://schemas.microsoft.com/office/drawing/2014/main" id="{5472D096-E561-48C6-BB15-E1E20188FAAB}"/>
              </a:ext>
            </a:extLst>
          </p:cNvPr>
          <p:cNvSpPr txBox="1"/>
          <p:nvPr/>
        </p:nvSpPr>
        <p:spPr>
          <a:xfrm>
            <a:off x="683568" y="1039905"/>
            <a:ext cx="3384376" cy="369332"/>
          </a:xfrm>
          <a:prstGeom prst="rect">
            <a:avLst/>
          </a:prstGeom>
          <a:noFill/>
        </p:spPr>
        <p:txBody>
          <a:bodyPr wrap="square" rtlCol="0">
            <a:spAutoFit/>
          </a:bodyPr>
          <a:lstStyle/>
          <a:p>
            <a:r>
              <a:rPr lang="fr-FR" b="1" dirty="0"/>
              <a:t>Visite du Port de Capbreton,</a:t>
            </a:r>
            <a:endParaRPr lang="fr-FR" dirty="0"/>
          </a:p>
        </p:txBody>
      </p:sp>
      <p:pic>
        <p:nvPicPr>
          <p:cNvPr id="6146" name="Picture 2" descr="RÃ©sultat de recherche d'images pour &quot;visite port capbreton&quot;">
            <a:extLst>
              <a:ext uri="{FF2B5EF4-FFF2-40B4-BE49-F238E27FC236}">
                <a16:creationId xmlns:a16="http://schemas.microsoft.com/office/drawing/2014/main" id="{59321071-9264-47D0-B5F7-25012F5D9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76" y="2332766"/>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ssociÃ©e">
            <a:extLst>
              <a:ext uri="{FF2B5EF4-FFF2-40B4-BE49-F238E27FC236}">
                <a16:creationId xmlns:a16="http://schemas.microsoft.com/office/drawing/2014/main" id="{B629EAC8-33FD-4937-B0A3-906696FDA3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31"/>
          <a:stretch/>
        </p:blipFill>
        <p:spPr bwMode="auto">
          <a:xfrm>
            <a:off x="501119" y="1456861"/>
            <a:ext cx="2339752" cy="121905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2BE6100-FCC3-49E2-9C47-2A5135033675}"/>
              </a:ext>
            </a:extLst>
          </p:cNvPr>
          <p:cNvSpPr txBox="1"/>
          <p:nvPr/>
        </p:nvSpPr>
        <p:spPr>
          <a:xfrm>
            <a:off x="4556831" y="1039905"/>
            <a:ext cx="4283968" cy="369332"/>
          </a:xfrm>
          <a:prstGeom prst="rect">
            <a:avLst/>
          </a:prstGeom>
          <a:noFill/>
        </p:spPr>
        <p:txBody>
          <a:bodyPr wrap="square" rtlCol="0">
            <a:spAutoFit/>
          </a:bodyPr>
          <a:lstStyle/>
          <a:p>
            <a:r>
              <a:rPr lang="fr-FR" b="1" dirty="0"/>
              <a:t>Visite de l’écomusée de </a:t>
            </a:r>
            <a:r>
              <a:rPr lang="fr-FR" b="1" dirty="0" err="1"/>
              <a:t>Marquèze</a:t>
            </a:r>
            <a:r>
              <a:rPr lang="fr-FR" b="1" dirty="0"/>
              <a:t>,</a:t>
            </a:r>
          </a:p>
        </p:txBody>
      </p:sp>
      <p:sp>
        <p:nvSpPr>
          <p:cNvPr id="6" name="ZoneTexte 5">
            <a:extLst>
              <a:ext uri="{FF2B5EF4-FFF2-40B4-BE49-F238E27FC236}">
                <a16:creationId xmlns:a16="http://schemas.microsoft.com/office/drawing/2014/main" id="{2C97448F-8DF4-473B-95AC-C1A17EFAA166}"/>
              </a:ext>
            </a:extLst>
          </p:cNvPr>
          <p:cNvSpPr txBox="1"/>
          <p:nvPr/>
        </p:nvSpPr>
        <p:spPr>
          <a:xfrm>
            <a:off x="4316538" y="1539504"/>
            <a:ext cx="4381375" cy="3693319"/>
          </a:xfrm>
          <a:prstGeom prst="rect">
            <a:avLst/>
          </a:prstGeom>
          <a:noFill/>
        </p:spPr>
        <p:txBody>
          <a:bodyPr wrap="square" rtlCol="0">
            <a:spAutoFit/>
          </a:bodyPr>
          <a:lstStyle/>
          <a:p>
            <a:pPr algn="just"/>
            <a:r>
              <a:rPr lang="fr-FR" dirty="0"/>
              <a:t>Embarquez dans le train aux voitures classées Monuments Historiques à travers landes et forêt, il vous conduit à </a:t>
            </a:r>
            <a:r>
              <a:rPr lang="fr-FR" dirty="0" err="1"/>
              <a:t>Marquèze</a:t>
            </a:r>
            <a:r>
              <a:rPr lang="fr-FR" dirty="0"/>
              <a:t>, un authentique quartier (hameau) de la Grande Lande.</a:t>
            </a:r>
          </a:p>
          <a:p>
            <a:pPr algn="just"/>
            <a:r>
              <a:rPr lang="fr-FR" dirty="0"/>
              <a:t>Sur ce site découvrez les maisons meublées du 19e siècle, les savoir-faire d'autrefois, les cultures et animaux de races anciennes, le four à pain et ses gourmandises, le moulin et rivière... une immersion totale au temps des bergers échassiers !</a:t>
            </a:r>
          </a:p>
          <a:p>
            <a:endParaRPr lang="fr-FR" dirty="0"/>
          </a:p>
        </p:txBody>
      </p:sp>
      <p:pic>
        <p:nvPicPr>
          <p:cNvPr id="6152" name="Picture 8" descr="RÃ©sultat de recherche d'images pour &quot;musÃ©e marquÃ¨ze&quot;">
            <a:extLst>
              <a:ext uri="{FF2B5EF4-FFF2-40B4-BE49-F238E27FC236}">
                <a16:creationId xmlns:a16="http://schemas.microsoft.com/office/drawing/2014/main" id="{FDC19C94-262D-4C61-A978-A46207D21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7" y="508001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Ã©sultat de recherche d'images pour &quot;musÃ©e marquÃ¨ze&quot;">
            <a:extLst>
              <a:ext uri="{FF2B5EF4-FFF2-40B4-BE49-F238E27FC236}">
                <a16:creationId xmlns:a16="http://schemas.microsoft.com/office/drawing/2014/main" id="{6623E680-7CFC-42C9-9D31-B2ED3990A5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9" t="12580"/>
          <a:stretch/>
        </p:blipFill>
        <p:spPr bwMode="auto">
          <a:xfrm>
            <a:off x="3115413" y="4903386"/>
            <a:ext cx="2619376" cy="15011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Ã©sultat de recherche d'images pour &quot;musÃ©e marquÃ¨ze&quot;">
            <a:extLst>
              <a:ext uri="{FF2B5EF4-FFF2-40B4-BE49-F238E27FC236}">
                <a16:creationId xmlns:a16="http://schemas.microsoft.com/office/drawing/2014/main" id="{6D9E7370-C472-4C51-9053-41EF0C87FF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2"/>
          <a:stretch/>
        </p:blipFill>
        <p:spPr bwMode="auto">
          <a:xfrm>
            <a:off x="5784740" y="4725144"/>
            <a:ext cx="2913173"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059885"/>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Lâimage contient peut-ÃªtreÂ : une personne ou plus, personnes debout, arbre, plante et plein air">
            <a:extLst>
              <a:ext uri="{FF2B5EF4-FFF2-40B4-BE49-F238E27FC236}">
                <a16:creationId xmlns:a16="http://schemas.microsoft.com/office/drawing/2014/main" id="{6CA1EBC1-E91C-4EE6-BA33-418A6B728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1796006"/>
            <a:ext cx="4745609" cy="3559207"/>
          </a:xfrm>
          <a:prstGeom prst="rect">
            <a:avLst/>
          </a:prstGeom>
          <a:noFill/>
          <a:extLst>
            <a:ext uri="{909E8E84-426E-40DD-AFC4-6F175D3DCCD1}">
              <a14:hiddenFill xmlns:a14="http://schemas.microsoft.com/office/drawing/2010/main">
                <a:solidFill>
                  <a:srgbClr val="FFFFFF"/>
                </a:solidFill>
              </a14:hiddenFill>
            </a:ext>
          </a:extLst>
        </p:spPr>
      </p:pic>
      <p:sp>
        <p:nvSpPr>
          <p:cNvPr id="10243" name="Rectangle 2"/>
          <p:cNvSpPr>
            <a:spLocks noChangeArrowheads="1"/>
          </p:cNvSpPr>
          <p:nvPr/>
        </p:nvSpPr>
        <p:spPr bwMode="auto">
          <a:xfrm>
            <a:off x="3851920" y="1228569"/>
            <a:ext cx="39767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fr-FR" altLang="fr-FR" b="1" dirty="0" err="1"/>
              <a:t>Land’Art</a:t>
            </a:r>
            <a:endParaRPr lang="fr-FR" altLang="fr-FR" dirty="0"/>
          </a:p>
        </p:txBody>
      </p:sp>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latin typeface="+mj-lt"/>
              </a:rPr>
              <a:t>Les activités</a:t>
            </a:r>
            <a:endParaRPr lang="fr-FR" altLang="fr-FR" sz="1400" dirty="0">
              <a:solidFill>
                <a:srgbClr val="000000"/>
              </a:solidFill>
              <a:latin typeface="+mj-lt"/>
            </a:endParaRPr>
          </a:p>
        </p:txBody>
      </p:sp>
      <p:pic>
        <p:nvPicPr>
          <p:cNvPr id="7170" name="Picture 2" descr="Lâimage contient peut-ÃªtreÂ : plante, arbre, plein air et nature">
            <a:extLst>
              <a:ext uri="{FF2B5EF4-FFF2-40B4-BE49-F238E27FC236}">
                <a16:creationId xmlns:a16="http://schemas.microsoft.com/office/drawing/2014/main" id="{05DAAB48-7381-471B-B28F-D4BE7455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043" y="278092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âimage contient peut-ÃªtreÂ : 1 personne, assis, enfant, arbre, table, plein air et nourriture">
            <a:extLst>
              <a:ext uri="{FF2B5EF4-FFF2-40B4-BE49-F238E27FC236}">
                <a16:creationId xmlns:a16="http://schemas.microsoft.com/office/drawing/2014/main" id="{2B99EA48-D7FD-452F-8F38-9019FF3537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45" b="14488"/>
          <a:stretch/>
        </p:blipFill>
        <p:spPr bwMode="auto">
          <a:xfrm>
            <a:off x="553913" y="1796005"/>
            <a:ext cx="3564546" cy="355920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F8B90F9-48BF-41E0-9ED0-9193070C2832}"/>
              </a:ext>
            </a:extLst>
          </p:cNvPr>
          <p:cNvSpPr txBox="1"/>
          <p:nvPr/>
        </p:nvSpPr>
        <p:spPr>
          <a:xfrm>
            <a:off x="553913" y="5661248"/>
            <a:ext cx="8403655" cy="646331"/>
          </a:xfrm>
          <a:prstGeom prst="rect">
            <a:avLst/>
          </a:prstGeom>
          <a:noFill/>
        </p:spPr>
        <p:txBody>
          <a:bodyPr wrap="square" rtlCol="0">
            <a:spAutoFit/>
          </a:bodyPr>
          <a:lstStyle/>
          <a:p>
            <a:r>
              <a:rPr lang="fr-FR" dirty="0"/>
              <a:t>Les ateliers de </a:t>
            </a:r>
            <a:r>
              <a:rPr lang="fr-FR" dirty="0" err="1"/>
              <a:t>land’art</a:t>
            </a:r>
            <a:r>
              <a:rPr lang="fr-FR" dirty="0"/>
              <a:t> initie les enfants à l’utilisation de matériaux naturels (bois, coquillage, caillou …) afin de créer des œuvres éphémères.</a:t>
            </a:r>
          </a:p>
        </p:txBody>
      </p:sp>
    </p:spTree>
    <p:extLst>
      <p:ext uri="{BB962C8B-B14F-4D97-AF65-F5344CB8AC3E}">
        <p14:creationId xmlns:p14="http://schemas.microsoft.com/office/powerpoint/2010/main" val="2484791492"/>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468313" y="404813"/>
            <a:ext cx="8229600"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latin typeface="Michroma" pitchFamily="2" charset="0"/>
              </a:rPr>
              <a:t>Une journée type</a:t>
            </a:r>
          </a:p>
        </p:txBody>
      </p:sp>
      <p:sp>
        <p:nvSpPr>
          <p:cNvPr id="8" name="Rectangle 3">
            <a:extLst>
              <a:ext uri="{FF2B5EF4-FFF2-40B4-BE49-F238E27FC236}">
                <a16:creationId xmlns:a16="http://schemas.microsoft.com/office/drawing/2014/main" id="{725965FB-B1A3-4909-9645-1D59DEF5FD69}"/>
              </a:ext>
            </a:extLst>
          </p:cNvPr>
          <p:cNvSpPr txBox="1">
            <a:spLocks noChangeArrowheads="1"/>
          </p:cNvSpPr>
          <p:nvPr/>
        </p:nvSpPr>
        <p:spPr bwMode="auto">
          <a:xfrm>
            <a:off x="438969" y="1268760"/>
            <a:ext cx="482453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7h30 – 8h30 : petit déjeuner échelonné</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8h30 – 9h30 : toilette, rangement</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10h – 12h00 : activités</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12h00-13-h00 : repas</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13h00 – 15h00 : temps calme</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15h00 – 17h30 : activités</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17h30 – 19h15 : douches, temps libre</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19h00-20h00 : repas</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20h30 – 21h30 : veillée</a:t>
            </a:r>
          </a:p>
          <a:p>
            <a:pPr marL="533400" indent="-533400" eaLnBrk="1" hangingPunct="1">
              <a:lnSpc>
                <a:spcPct val="150000"/>
              </a:lnSpc>
              <a:spcBef>
                <a:spcPct val="0"/>
              </a:spcBef>
            </a:pPr>
            <a:r>
              <a:rPr lang="fr-FR" altLang="fr-FR" sz="1800" dirty="0">
                <a:latin typeface="Arial" panose="020B0604020202020204" pitchFamily="34" charset="0"/>
                <a:cs typeface="Arial" panose="020B0604020202020204" pitchFamily="34" charset="0"/>
              </a:rPr>
              <a:t>22h00 : coucher </a:t>
            </a:r>
          </a:p>
        </p:txBody>
      </p:sp>
      <p:pic>
        <p:nvPicPr>
          <p:cNvPr id="9" name="Picture 7" descr="mains copie">
            <a:extLst>
              <a:ext uri="{FF2B5EF4-FFF2-40B4-BE49-F238E27FC236}">
                <a16:creationId xmlns:a16="http://schemas.microsoft.com/office/drawing/2014/main" id="{59129EBA-848E-4CA6-84CA-2E9EF3F68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034157"/>
            <a:ext cx="18335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VB122004 202">
            <a:extLst>
              <a:ext uri="{FF2B5EF4-FFF2-40B4-BE49-F238E27FC236}">
                <a16:creationId xmlns:a16="http://schemas.microsoft.com/office/drawing/2014/main" id="{00EEFE3D-00F9-4BA9-A8C8-6B0AC1518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294" y="4370980"/>
            <a:ext cx="2991619"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descr="Une image contenant assis, vieux, gâteau&#10;&#10;Description générée automatiquement">
            <a:extLst>
              <a:ext uri="{FF2B5EF4-FFF2-40B4-BE49-F238E27FC236}">
                <a16:creationId xmlns:a16="http://schemas.microsoft.com/office/drawing/2014/main" id="{9F202C4B-18F3-4F0A-81AA-EF5086C96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295" y="1375053"/>
            <a:ext cx="2991618" cy="1697055"/>
          </a:xfrm>
          <a:prstGeom prst="rect">
            <a:avLst/>
          </a:prstGeom>
        </p:spPr>
      </p:pic>
    </p:spTree>
    <p:extLst>
      <p:ext uri="{BB962C8B-B14F-4D97-AF65-F5344CB8AC3E}">
        <p14:creationId xmlns:p14="http://schemas.microsoft.com/office/powerpoint/2010/main" val="416347662"/>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468313" y="188913"/>
            <a:ext cx="8229600" cy="633412"/>
          </a:xfrm>
          <a:noFill/>
          <a:ln>
            <a:solidFill>
              <a:schemeClr val="tx1"/>
            </a:solidFill>
            <a:miter lim="800000"/>
            <a:headEnd/>
            <a:tailEnd/>
          </a:ln>
        </p:spPr>
        <p:txBody>
          <a:bodyPr/>
          <a:lstStyle/>
          <a:p>
            <a:pPr eaLnBrk="1" hangingPunct="1"/>
            <a:r>
              <a:rPr lang="fr-FR" altLang="fr-FR" sz="2400">
                <a:latin typeface="Michroma" pitchFamily="2" charset="0"/>
              </a:rPr>
              <a:t>La restauration</a:t>
            </a:r>
          </a:p>
        </p:txBody>
      </p:sp>
      <p:pic>
        <p:nvPicPr>
          <p:cNvPr id="13317"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0152" y="1175938"/>
            <a:ext cx="2757761" cy="490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8"/>
          <p:cNvSpPr>
            <a:spLocks noChangeArrowheads="1"/>
          </p:cNvSpPr>
          <p:nvPr/>
        </p:nvSpPr>
        <p:spPr bwMode="auto">
          <a:xfrm>
            <a:off x="415501" y="3933056"/>
            <a:ext cx="45579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fr-FR" altLang="zh-CN" sz="1200" dirty="0">
                <a:ea typeface="宋体" panose="02010600030101010101" pitchFamily="2" charset="-122"/>
              </a:rPr>
              <a:t>Au Boucalais, nous accordons une attention toute particulière à la qualité et la variété des repas, participant ainsi à l'éducation au goût et à l'hygiène alimentaire, mais aussi à une certaine idée de la convivialité. </a:t>
            </a:r>
          </a:p>
          <a:p>
            <a:pPr algn="just" eaLnBrk="1" hangingPunct="1"/>
            <a:r>
              <a:rPr lang="fr-FR" altLang="zh-CN" sz="1200" dirty="0">
                <a:ea typeface="宋体" panose="02010600030101010101" pitchFamily="2" charset="-122"/>
              </a:rPr>
              <a:t>Le petit-déjeuner est pris sous forme de buffet, copieux et varié. Le déjeuner et le dîner sont étudiés afin d'assurer à la fois l'équilibre nutritionnel, mais aussi le nécessaire apport énergétique indispensable aux activités pratiquées. Ils proposent crudités de saison et entrées variée, un plat protéiné, légumes </a:t>
            </a:r>
            <a:r>
              <a:rPr lang="fr-FR" altLang="zh-CN" sz="1200" u="sng" dirty="0">
                <a:ea typeface="宋体" panose="02010600030101010101" pitchFamily="2" charset="-122"/>
              </a:rPr>
              <a:t>et</a:t>
            </a:r>
            <a:r>
              <a:rPr lang="fr-FR" altLang="zh-CN" sz="1200" dirty="0">
                <a:ea typeface="宋体" panose="02010600030101010101" pitchFamily="2" charset="-122"/>
              </a:rPr>
              <a:t> féculent. Un ’quatre heure’ est systématiquement servi l'après-midi, au besoin une collation le matin si les activités le nécessitent. </a:t>
            </a:r>
          </a:p>
        </p:txBody>
      </p:sp>
      <p:pic>
        <p:nvPicPr>
          <p:cNvPr id="3" name="Image 2" descr="Une image contenant table, alimentation, fenêtre, intérieur&#10;&#10;Description générée avec un niveau de confiance très élevé">
            <a:extLst>
              <a:ext uri="{FF2B5EF4-FFF2-40B4-BE49-F238E27FC236}">
                <a16:creationId xmlns:a16="http://schemas.microsoft.com/office/drawing/2014/main" id="{26DD46F4-39BB-49DC-A2BC-B24F08CA5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13" y="1167444"/>
            <a:ext cx="4404586" cy="24775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p:txBody>
          <a:bodyPr/>
          <a:lstStyle/>
          <a:p>
            <a:pPr eaLnBrk="1" hangingPunct="1"/>
            <a:r>
              <a:rPr lang="fr-FR" altLang="fr-FR" sz="1600" dirty="0">
                <a:latin typeface="+mj-lt"/>
              </a:rPr>
              <a:t>La communication avec la famille</a:t>
            </a:r>
          </a:p>
          <a:p>
            <a:pPr lvl="2" eaLnBrk="1" hangingPunct="1">
              <a:lnSpc>
                <a:spcPct val="150000"/>
              </a:lnSpc>
            </a:pPr>
            <a:r>
              <a:rPr lang="fr-FR" altLang="fr-FR" sz="1600" dirty="0">
                <a:latin typeface="+mj-lt"/>
              </a:rPr>
              <a:t>Le blog</a:t>
            </a:r>
          </a:p>
          <a:p>
            <a:pPr lvl="2" eaLnBrk="1" hangingPunct="1">
              <a:lnSpc>
                <a:spcPct val="150000"/>
              </a:lnSpc>
            </a:pPr>
            <a:r>
              <a:rPr lang="fr-FR" altLang="fr-FR" sz="1600" dirty="0">
                <a:latin typeface="+mj-lt"/>
              </a:rPr>
              <a:t>Le répondeur téléphonique</a:t>
            </a:r>
          </a:p>
          <a:p>
            <a:pPr lvl="2" eaLnBrk="1" hangingPunct="1">
              <a:lnSpc>
                <a:spcPct val="150000"/>
              </a:lnSpc>
            </a:pPr>
            <a:endParaRPr lang="fr-FR" altLang="fr-FR" sz="1600" dirty="0">
              <a:latin typeface="+mj-lt"/>
            </a:endParaRPr>
          </a:p>
          <a:p>
            <a:pPr eaLnBrk="1" hangingPunct="1"/>
            <a:r>
              <a:rPr lang="fr-FR" altLang="fr-FR" sz="1600" dirty="0">
                <a:latin typeface="+mj-lt"/>
              </a:rPr>
              <a:t>La valise (trousseau, lingerie)</a:t>
            </a:r>
          </a:p>
          <a:p>
            <a:pPr eaLnBrk="1" hangingPunct="1"/>
            <a:endParaRPr lang="fr-FR" altLang="fr-FR" sz="1600" dirty="0">
              <a:latin typeface="+mj-lt"/>
            </a:endParaRPr>
          </a:p>
          <a:p>
            <a:pPr eaLnBrk="1" hangingPunct="1"/>
            <a:r>
              <a:rPr lang="fr-FR" altLang="fr-FR" sz="1600" dirty="0">
                <a:latin typeface="+mj-lt"/>
              </a:rPr>
              <a:t>L’argent de poche</a:t>
            </a:r>
          </a:p>
          <a:p>
            <a:pPr eaLnBrk="1" hangingPunct="1"/>
            <a:endParaRPr lang="fr-FR" altLang="fr-FR" sz="1600" dirty="0">
              <a:latin typeface="+mj-lt"/>
            </a:endParaRPr>
          </a:p>
          <a:p>
            <a:pPr eaLnBrk="1" hangingPunct="1"/>
            <a:r>
              <a:rPr lang="fr-FR" altLang="fr-FR" sz="1600" dirty="0">
                <a:latin typeface="+mj-lt"/>
              </a:rPr>
              <a:t>Les objets de valeur</a:t>
            </a:r>
          </a:p>
          <a:p>
            <a:pPr eaLnBrk="1" hangingPunct="1"/>
            <a:endParaRPr lang="fr-FR" altLang="fr-FR" sz="1600" dirty="0">
              <a:latin typeface="+mj-lt"/>
            </a:endParaRPr>
          </a:p>
          <a:p>
            <a:pPr eaLnBrk="1" hangingPunct="1"/>
            <a:r>
              <a:rPr lang="fr-FR" altLang="fr-FR" sz="1600" dirty="0">
                <a:latin typeface="+mj-lt"/>
              </a:rPr>
              <a:t>Questions diverses</a:t>
            </a:r>
          </a:p>
          <a:p>
            <a:pPr eaLnBrk="1" hangingPunct="1"/>
            <a:endParaRPr lang="fr-FR" altLang="fr-FR" sz="1400" dirty="0">
              <a:latin typeface="Michroma" pitchFamily="2" charset="0"/>
            </a:endParaRPr>
          </a:p>
          <a:p>
            <a:pPr eaLnBrk="1" hangingPunct="1">
              <a:buFontTx/>
              <a:buNone/>
            </a:pPr>
            <a:endParaRPr lang="fr-FR" altLang="fr-FR" sz="1400" dirty="0">
              <a:latin typeface="Michroma" pitchFamily="2" charset="0"/>
            </a:endParaRPr>
          </a:p>
        </p:txBody>
      </p:sp>
      <p:sp>
        <p:nvSpPr>
          <p:cNvPr id="16387" name="Rectangle 2"/>
          <p:cNvSpPr>
            <a:spLocks noChangeArrowheads="1"/>
          </p:cNvSpPr>
          <p:nvPr/>
        </p:nvSpPr>
        <p:spPr bwMode="auto">
          <a:xfrm>
            <a:off x="457200" y="274638"/>
            <a:ext cx="8229600" cy="777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400" dirty="0">
                <a:solidFill>
                  <a:schemeClr val="tx2"/>
                </a:solidFill>
                <a:latin typeface="+mj-lt"/>
              </a:rPr>
              <a:t>Infos diverses</a:t>
            </a:r>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6" descr="Port Albr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7667"/>
            <a:ext cx="9144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059832" y="5460333"/>
            <a:ext cx="5472162" cy="400110"/>
          </a:xfrm>
          <a:prstGeom prst="rect">
            <a:avLst/>
          </a:prstGeom>
        </p:spPr>
        <p:txBody>
          <a:bodyPr wrap="square">
            <a:spAutoFit/>
          </a:bodyPr>
          <a:lstStyle/>
          <a:p>
            <a:pPr algn="ctr">
              <a:defRPr/>
            </a:pPr>
            <a:r>
              <a:rPr lang="fr-FR" altLang="fr-FR" sz="2000" b="1" kern="0" dirty="0">
                <a:solidFill>
                  <a:srgbClr val="000000"/>
                </a:solidFill>
                <a:latin typeface="+mj-lt"/>
                <a:ea typeface="+mj-ea"/>
                <a:cs typeface="Arial"/>
              </a:rPr>
              <a:t>Séjour à Vieux-Boucau </a:t>
            </a:r>
            <a:endParaRPr lang="fr-FR" altLang="fr-FR" sz="2000" kern="0" dirty="0">
              <a:solidFill>
                <a:srgbClr val="000000"/>
              </a:solidFill>
              <a:latin typeface="+mj-lt"/>
              <a:ea typeface="+mj-ea"/>
              <a:cs typeface="Arial"/>
            </a:endParaRPr>
          </a:p>
        </p:txBody>
      </p:sp>
      <p:pic>
        <p:nvPicPr>
          <p:cNvPr id="6" name="Image 2">
            <a:extLst>
              <a:ext uri="{FF2B5EF4-FFF2-40B4-BE49-F238E27FC236}">
                <a16:creationId xmlns:a16="http://schemas.microsoft.com/office/drawing/2014/main" id="{0AA2AED5-BDF3-4CEA-A9D7-B3BF1399DD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235" y="4293096"/>
            <a:ext cx="2001838"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AAD2535-1894-444D-937D-FAD5B4DF5047}"/>
              </a:ext>
            </a:extLst>
          </p:cNvPr>
          <p:cNvSpPr/>
          <p:nvPr/>
        </p:nvSpPr>
        <p:spPr>
          <a:xfrm>
            <a:off x="3131840" y="683595"/>
            <a:ext cx="2682515" cy="400110"/>
          </a:xfrm>
          <a:prstGeom prst="rect">
            <a:avLst/>
          </a:prstGeom>
          <a:noFill/>
        </p:spPr>
        <p:txBody>
          <a:bodyPr wrap="square" lIns="91440" tIns="45720" rIns="91440" bIns="45720">
            <a:spAutoFit/>
          </a:bodyPr>
          <a:lstStyle/>
          <a:p>
            <a:pPr algn="ctr"/>
            <a:r>
              <a:rPr lang="fr-FR" sz="2000" b="1" cap="none" spc="0" dirty="0">
                <a:ln w="22225">
                  <a:solidFill>
                    <a:schemeClr val="accent2"/>
                  </a:solidFill>
                  <a:prstDash val="solid"/>
                </a:ln>
                <a:solidFill>
                  <a:schemeClr val="accent2">
                    <a:lumMod val="40000"/>
                    <a:lumOff val="60000"/>
                  </a:schemeClr>
                </a:solidFill>
                <a:effectLst/>
              </a:rPr>
              <a:t>Votre logo</a:t>
            </a:r>
          </a:p>
        </p:txBody>
      </p:sp>
    </p:spTree>
    <p:extLst>
      <p:ext uri="{BB962C8B-B14F-4D97-AF65-F5344CB8AC3E}">
        <p14:creationId xmlns:p14="http://schemas.microsoft.com/office/powerpoint/2010/main" val="3368733283"/>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grpSp>
        <p:nvGrpSpPr>
          <p:cNvPr id="9" name="Groupe 8">
            <a:extLst>
              <a:ext uri="{FF2B5EF4-FFF2-40B4-BE49-F238E27FC236}">
                <a16:creationId xmlns:a16="http://schemas.microsoft.com/office/drawing/2014/main" id="{8E1297EA-803E-4B29-B8B5-474A0828E0F6}"/>
              </a:ext>
            </a:extLst>
          </p:cNvPr>
          <p:cNvGrpSpPr/>
          <p:nvPr/>
        </p:nvGrpSpPr>
        <p:grpSpPr>
          <a:xfrm>
            <a:off x="950688" y="1700808"/>
            <a:ext cx="7242624" cy="4858512"/>
            <a:chOff x="950029" y="1354864"/>
            <a:chExt cx="7242624" cy="4858512"/>
          </a:xfrm>
        </p:grpSpPr>
        <p:sp>
          <p:nvSpPr>
            <p:cNvPr id="8" name="Rectangle 7">
              <a:extLst>
                <a:ext uri="{FF2B5EF4-FFF2-40B4-BE49-F238E27FC236}">
                  <a16:creationId xmlns:a16="http://schemas.microsoft.com/office/drawing/2014/main" id="{62CD8BD3-0BE8-46C4-B9B1-6044F44D5D9E}"/>
                </a:ext>
              </a:extLst>
            </p:cNvPr>
            <p:cNvSpPr/>
            <p:nvPr/>
          </p:nvSpPr>
          <p:spPr>
            <a:xfrm>
              <a:off x="950029" y="1354864"/>
              <a:ext cx="7242624" cy="48585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31" name="Picture 11" descr="carte-vieux-bouc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2005112"/>
              <a:ext cx="360045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ZoneTexte 9">
            <a:extLst>
              <a:ext uri="{FF2B5EF4-FFF2-40B4-BE49-F238E27FC236}">
                <a16:creationId xmlns:a16="http://schemas.microsoft.com/office/drawing/2014/main" id="{9960A43B-7FA9-4628-B812-A659B8623619}"/>
              </a:ext>
            </a:extLst>
          </p:cNvPr>
          <p:cNvSpPr txBox="1"/>
          <p:nvPr/>
        </p:nvSpPr>
        <p:spPr>
          <a:xfrm>
            <a:off x="3237945" y="1191258"/>
            <a:ext cx="2544286" cy="369332"/>
          </a:xfrm>
          <a:prstGeom prst="rect">
            <a:avLst/>
          </a:prstGeom>
          <a:noFill/>
        </p:spPr>
        <p:txBody>
          <a:bodyPr wrap="none" rtlCol="0">
            <a:spAutoFit/>
          </a:bodyPr>
          <a:lstStyle/>
          <a:p>
            <a:r>
              <a:rPr lang="fr-FR" dirty="0"/>
              <a:t>Destination sud-ouest !</a:t>
            </a:r>
          </a:p>
        </p:txBody>
      </p:sp>
    </p:spTree>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0232" y="2137891"/>
            <a:ext cx="7200900" cy="339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sp>
        <p:nvSpPr>
          <p:cNvPr id="12" name="ZoneTexte 11">
            <a:extLst>
              <a:ext uri="{FF2B5EF4-FFF2-40B4-BE49-F238E27FC236}">
                <a16:creationId xmlns:a16="http://schemas.microsoft.com/office/drawing/2014/main" id="{9120E80C-4501-462B-9133-6ADA2F330500}"/>
              </a:ext>
            </a:extLst>
          </p:cNvPr>
          <p:cNvSpPr txBox="1"/>
          <p:nvPr/>
        </p:nvSpPr>
        <p:spPr>
          <a:xfrm>
            <a:off x="2708634" y="1556792"/>
            <a:ext cx="3724096" cy="369332"/>
          </a:xfrm>
          <a:prstGeom prst="rect">
            <a:avLst/>
          </a:prstGeom>
          <a:noFill/>
        </p:spPr>
        <p:txBody>
          <a:bodyPr wrap="none" rtlCol="0">
            <a:spAutoFit/>
          </a:bodyPr>
          <a:lstStyle/>
          <a:p>
            <a:r>
              <a:rPr lang="fr-FR" dirty="0"/>
              <a:t>Les immenses plages de sable fin.</a:t>
            </a:r>
          </a:p>
        </p:txBody>
      </p:sp>
    </p:spTree>
    <p:extLst>
      <p:ext uri="{BB962C8B-B14F-4D97-AF65-F5344CB8AC3E}">
        <p14:creationId xmlns:p14="http://schemas.microsoft.com/office/powerpoint/2010/main" val="3908592088"/>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 calcmode="lin" valueType="num">
                                      <p:cBhvr>
                                        <p:cTn id="7" dur="2000" fill="hold"/>
                                        <p:tgtEl>
                                          <p:spTgt spid="5134"/>
                                        </p:tgtEl>
                                        <p:attrNameLst>
                                          <p:attrName>ppt_w</p:attrName>
                                        </p:attrNameLst>
                                      </p:cBhvr>
                                      <p:tavLst>
                                        <p:tav tm="0">
                                          <p:val>
                                            <p:fltVal val="0"/>
                                          </p:val>
                                        </p:tav>
                                        <p:tav tm="100000">
                                          <p:val>
                                            <p:strVal val="#ppt_w"/>
                                          </p:val>
                                        </p:tav>
                                      </p:tavLst>
                                    </p:anim>
                                    <p:anim calcmode="lin" valueType="num">
                                      <p:cBhvr>
                                        <p:cTn id="8" dur="2000" fill="hold"/>
                                        <p:tgtEl>
                                          <p:spTgt spid="5134"/>
                                        </p:tgtEl>
                                        <p:attrNameLst>
                                          <p:attrName>ppt_h</p:attrName>
                                        </p:attrNameLst>
                                      </p:cBhvr>
                                      <p:tavLst>
                                        <p:tav tm="0">
                                          <p:val>
                                            <p:fltVal val="0"/>
                                          </p:val>
                                        </p:tav>
                                        <p:tav tm="100000">
                                          <p:val>
                                            <p:strVal val="#ppt_h"/>
                                          </p:val>
                                        </p:tav>
                                      </p:tavLst>
                                    </p:anim>
                                    <p:animEffect transition="in" filter="fade">
                                      <p:cBhvr>
                                        <p:cTn id="9" dur="20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6" name="Picture 16" descr="DSCF00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31" y="1772816"/>
            <a:ext cx="72009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sp>
        <p:nvSpPr>
          <p:cNvPr id="12" name="ZoneTexte 11">
            <a:extLst>
              <a:ext uri="{FF2B5EF4-FFF2-40B4-BE49-F238E27FC236}">
                <a16:creationId xmlns:a16="http://schemas.microsoft.com/office/drawing/2014/main" id="{827849AE-9E23-4503-AD00-A51CD777FC13}"/>
              </a:ext>
            </a:extLst>
          </p:cNvPr>
          <p:cNvSpPr txBox="1"/>
          <p:nvPr/>
        </p:nvSpPr>
        <p:spPr>
          <a:xfrm>
            <a:off x="3898382" y="1268760"/>
            <a:ext cx="1223412" cy="369332"/>
          </a:xfrm>
          <a:prstGeom prst="rect">
            <a:avLst/>
          </a:prstGeom>
          <a:noFill/>
        </p:spPr>
        <p:txBody>
          <a:bodyPr wrap="none" rtlCol="0">
            <a:spAutoFit/>
          </a:bodyPr>
          <a:lstStyle/>
          <a:p>
            <a:r>
              <a:rPr lang="fr-FR" dirty="0"/>
              <a:t>Le fronton</a:t>
            </a:r>
          </a:p>
        </p:txBody>
      </p:sp>
    </p:spTree>
    <p:extLst>
      <p:ext uri="{BB962C8B-B14F-4D97-AF65-F5344CB8AC3E}">
        <p14:creationId xmlns:p14="http://schemas.microsoft.com/office/powerpoint/2010/main" val="2518167871"/>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36"/>
                                        </p:tgtEl>
                                        <p:attrNameLst>
                                          <p:attrName>style.visibility</p:attrName>
                                        </p:attrNameLst>
                                      </p:cBhvr>
                                      <p:to>
                                        <p:strVal val="visible"/>
                                      </p:to>
                                    </p:set>
                                    <p:anim calcmode="lin" valueType="num">
                                      <p:cBhvr>
                                        <p:cTn id="7" dur="2000" fill="hold"/>
                                        <p:tgtEl>
                                          <p:spTgt spid="5136"/>
                                        </p:tgtEl>
                                        <p:attrNameLst>
                                          <p:attrName>ppt_w</p:attrName>
                                        </p:attrNameLst>
                                      </p:cBhvr>
                                      <p:tavLst>
                                        <p:tav tm="0">
                                          <p:val>
                                            <p:fltVal val="0"/>
                                          </p:val>
                                        </p:tav>
                                        <p:tav tm="100000">
                                          <p:val>
                                            <p:strVal val="#ppt_w"/>
                                          </p:val>
                                        </p:tav>
                                      </p:tavLst>
                                    </p:anim>
                                    <p:anim calcmode="lin" valueType="num">
                                      <p:cBhvr>
                                        <p:cTn id="8" dur="2000" fill="hold"/>
                                        <p:tgtEl>
                                          <p:spTgt spid="5136"/>
                                        </p:tgtEl>
                                        <p:attrNameLst>
                                          <p:attrName>ppt_h</p:attrName>
                                        </p:attrNameLst>
                                      </p:cBhvr>
                                      <p:tavLst>
                                        <p:tav tm="0">
                                          <p:val>
                                            <p:fltVal val="0"/>
                                          </p:val>
                                        </p:tav>
                                        <p:tav tm="100000">
                                          <p:val>
                                            <p:strVal val="#ppt_h"/>
                                          </p:val>
                                        </p:tav>
                                      </p:tavLst>
                                    </p:anim>
                                    <p:animEffect transition="in" filter="fade">
                                      <p:cBhvr>
                                        <p:cTn id="9" dur="2000"/>
                                        <p:tgtEl>
                                          <p:spTgt spid="5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5" name="Picture 15" descr="DSCF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11" y="1700808"/>
            <a:ext cx="72009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sp>
        <p:nvSpPr>
          <p:cNvPr id="12" name="ZoneTexte 11">
            <a:extLst>
              <a:ext uri="{FF2B5EF4-FFF2-40B4-BE49-F238E27FC236}">
                <a16:creationId xmlns:a16="http://schemas.microsoft.com/office/drawing/2014/main" id="{E4FECAEC-C2AA-4508-A3B7-4FB23F8BAD7C}"/>
              </a:ext>
            </a:extLst>
          </p:cNvPr>
          <p:cNvSpPr txBox="1"/>
          <p:nvPr/>
        </p:nvSpPr>
        <p:spPr>
          <a:xfrm>
            <a:off x="3707904" y="1268760"/>
            <a:ext cx="1390124" cy="369332"/>
          </a:xfrm>
          <a:prstGeom prst="rect">
            <a:avLst/>
          </a:prstGeom>
          <a:noFill/>
        </p:spPr>
        <p:txBody>
          <a:bodyPr wrap="none" rtlCol="0">
            <a:spAutoFit/>
          </a:bodyPr>
          <a:lstStyle/>
          <a:p>
            <a:r>
              <a:rPr lang="fr-FR" dirty="0"/>
              <a:t>Les arènes.</a:t>
            </a:r>
          </a:p>
        </p:txBody>
      </p:sp>
    </p:spTree>
    <p:extLst>
      <p:ext uri="{BB962C8B-B14F-4D97-AF65-F5344CB8AC3E}">
        <p14:creationId xmlns:p14="http://schemas.microsoft.com/office/powerpoint/2010/main" val="2456593628"/>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35"/>
                                        </p:tgtEl>
                                        <p:attrNameLst>
                                          <p:attrName>style.visibility</p:attrName>
                                        </p:attrNameLst>
                                      </p:cBhvr>
                                      <p:to>
                                        <p:strVal val="visible"/>
                                      </p:to>
                                    </p:set>
                                    <p:anim calcmode="lin" valueType="num">
                                      <p:cBhvr>
                                        <p:cTn id="7" dur="2000" fill="hold"/>
                                        <p:tgtEl>
                                          <p:spTgt spid="5135"/>
                                        </p:tgtEl>
                                        <p:attrNameLst>
                                          <p:attrName>ppt_w</p:attrName>
                                        </p:attrNameLst>
                                      </p:cBhvr>
                                      <p:tavLst>
                                        <p:tav tm="0">
                                          <p:val>
                                            <p:fltVal val="0"/>
                                          </p:val>
                                        </p:tav>
                                        <p:tav tm="100000">
                                          <p:val>
                                            <p:strVal val="#ppt_w"/>
                                          </p:val>
                                        </p:tav>
                                      </p:tavLst>
                                    </p:anim>
                                    <p:anim calcmode="lin" valueType="num">
                                      <p:cBhvr>
                                        <p:cTn id="8" dur="2000" fill="hold"/>
                                        <p:tgtEl>
                                          <p:spTgt spid="5135"/>
                                        </p:tgtEl>
                                        <p:attrNameLst>
                                          <p:attrName>ppt_h</p:attrName>
                                        </p:attrNameLst>
                                      </p:cBhvr>
                                      <p:tavLst>
                                        <p:tav tm="0">
                                          <p:val>
                                            <p:fltVal val="0"/>
                                          </p:val>
                                        </p:tav>
                                        <p:tav tm="100000">
                                          <p:val>
                                            <p:strVal val="#ppt_h"/>
                                          </p:val>
                                        </p:tav>
                                      </p:tavLst>
                                    </p:anim>
                                    <p:animEffect transition="in" filter="fade">
                                      <p:cBhvr>
                                        <p:cTn id="9" dur="2000"/>
                                        <p:tgtEl>
                                          <p:spTgt spid="5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3" name="Picture 13" descr="DSCF0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14" y="1700808"/>
            <a:ext cx="7200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sp>
        <p:nvSpPr>
          <p:cNvPr id="12" name="ZoneTexte 11">
            <a:extLst>
              <a:ext uri="{FF2B5EF4-FFF2-40B4-BE49-F238E27FC236}">
                <a16:creationId xmlns:a16="http://schemas.microsoft.com/office/drawing/2014/main" id="{7EF88946-9DE5-4F1D-B577-AD70186AB0A3}"/>
              </a:ext>
            </a:extLst>
          </p:cNvPr>
          <p:cNvSpPr txBox="1"/>
          <p:nvPr/>
        </p:nvSpPr>
        <p:spPr>
          <a:xfrm>
            <a:off x="3757318" y="1196752"/>
            <a:ext cx="1505540" cy="369332"/>
          </a:xfrm>
          <a:prstGeom prst="rect">
            <a:avLst/>
          </a:prstGeom>
          <a:noFill/>
        </p:spPr>
        <p:txBody>
          <a:bodyPr wrap="none" rtlCol="0">
            <a:spAutoFit/>
          </a:bodyPr>
          <a:lstStyle/>
          <a:p>
            <a:r>
              <a:rPr lang="fr-FR" dirty="0"/>
              <a:t>Le lac Marin.</a:t>
            </a:r>
          </a:p>
        </p:txBody>
      </p:sp>
    </p:spTree>
    <p:extLst>
      <p:ext uri="{BB962C8B-B14F-4D97-AF65-F5344CB8AC3E}">
        <p14:creationId xmlns:p14="http://schemas.microsoft.com/office/powerpoint/2010/main" val="3199422895"/>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33"/>
                                        </p:tgtEl>
                                        <p:attrNameLst>
                                          <p:attrName>style.visibility</p:attrName>
                                        </p:attrNameLst>
                                      </p:cBhvr>
                                      <p:to>
                                        <p:strVal val="visible"/>
                                      </p:to>
                                    </p:set>
                                    <p:anim calcmode="lin" valueType="num">
                                      <p:cBhvr>
                                        <p:cTn id="7" dur="2000" fill="hold"/>
                                        <p:tgtEl>
                                          <p:spTgt spid="5133"/>
                                        </p:tgtEl>
                                        <p:attrNameLst>
                                          <p:attrName>ppt_w</p:attrName>
                                        </p:attrNameLst>
                                      </p:cBhvr>
                                      <p:tavLst>
                                        <p:tav tm="0">
                                          <p:val>
                                            <p:fltVal val="0"/>
                                          </p:val>
                                        </p:tav>
                                        <p:tav tm="100000">
                                          <p:val>
                                            <p:strVal val="#ppt_w"/>
                                          </p:val>
                                        </p:tav>
                                      </p:tavLst>
                                    </p:anim>
                                    <p:anim calcmode="lin" valueType="num">
                                      <p:cBhvr>
                                        <p:cTn id="8" dur="2000" fill="hold"/>
                                        <p:tgtEl>
                                          <p:spTgt spid="5133"/>
                                        </p:tgtEl>
                                        <p:attrNameLst>
                                          <p:attrName>ppt_h</p:attrName>
                                        </p:attrNameLst>
                                      </p:cBhvr>
                                      <p:tavLst>
                                        <p:tav tm="0">
                                          <p:val>
                                            <p:fltVal val="0"/>
                                          </p:val>
                                        </p:tav>
                                        <p:tav tm="100000">
                                          <p:val>
                                            <p:strVal val="#ppt_h"/>
                                          </p:val>
                                        </p:tav>
                                      </p:tavLst>
                                    </p:anim>
                                    <p:animEffect transition="in" filter="fade">
                                      <p:cBhvr>
                                        <p:cTn id="9" dur="20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descr="DSCF0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32" y="1700808"/>
            <a:ext cx="7200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Rectangle 2"/>
          <p:cNvSpPr>
            <a:spLocks noGrp="1" noChangeArrowheads="1"/>
          </p:cNvSpPr>
          <p:nvPr>
            <p:ph type="title"/>
          </p:nvPr>
        </p:nvSpPr>
        <p:spPr>
          <a:xfrm>
            <a:off x="395288" y="188913"/>
            <a:ext cx="8229600" cy="692150"/>
          </a:xfrm>
          <a:ln>
            <a:solidFill>
              <a:schemeClr val="tx1"/>
            </a:solidFill>
            <a:miter lim="800000"/>
            <a:headEnd/>
            <a:tailEnd/>
          </a:ln>
        </p:spPr>
        <p:txBody>
          <a:bodyPr/>
          <a:lstStyle/>
          <a:p>
            <a:pPr eaLnBrk="1" hangingPunct="1"/>
            <a:r>
              <a:rPr lang="fr-FR" altLang="fr-FR" sz="3200" dirty="0">
                <a:solidFill>
                  <a:srgbClr val="000000"/>
                </a:solidFill>
              </a:rPr>
              <a:t>VIEUX-BOUCAU</a:t>
            </a:r>
            <a:endParaRPr lang="fr-FR" altLang="fr-FR" sz="1600" dirty="0">
              <a:solidFill>
                <a:srgbClr val="000000"/>
              </a:solidFill>
            </a:endParaRPr>
          </a:p>
        </p:txBody>
      </p:sp>
      <p:sp>
        <p:nvSpPr>
          <p:cNvPr id="12" name="ZoneTexte 11">
            <a:extLst>
              <a:ext uri="{FF2B5EF4-FFF2-40B4-BE49-F238E27FC236}">
                <a16:creationId xmlns:a16="http://schemas.microsoft.com/office/drawing/2014/main" id="{A3576DD1-BA16-426A-A35D-2D42DC09438B}"/>
              </a:ext>
            </a:extLst>
          </p:cNvPr>
          <p:cNvSpPr txBox="1"/>
          <p:nvPr/>
        </p:nvSpPr>
        <p:spPr>
          <a:xfrm>
            <a:off x="3757318" y="1196752"/>
            <a:ext cx="1505540" cy="369332"/>
          </a:xfrm>
          <a:prstGeom prst="rect">
            <a:avLst/>
          </a:prstGeom>
          <a:noFill/>
        </p:spPr>
        <p:txBody>
          <a:bodyPr wrap="none" rtlCol="0">
            <a:spAutoFit/>
          </a:bodyPr>
          <a:lstStyle/>
          <a:p>
            <a:r>
              <a:rPr lang="fr-FR" dirty="0"/>
              <a:t>Le lac Marin.</a:t>
            </a:r>
          </a:p>
        </p:txBody>
      </p:sp>
    </p:spTree>
    <p:extLst>
      <p:ext uri="{BB962C8B-B14F-4D97-AF65-F5344CB8AC3E}">
        <p14:creationId xmlns:p14="http://schemas.microsoft.com/office/powerpoint/2010/main" val="1160895950"/>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32"/>
                                        </p:tgtEl>
                                        <p:attrNameLst>
                                          <p:attrName>style.visibility</p:attrName>
                                        </p:attrNameLst>
                                      </p:cBhvr>
                                      <p:to>
                                        <p:strVal val="visible"/>
                                      </p:to>
                                    </p:set>
                                    <p:anim calcmode="lin" valueType="num">
                                      <p:cBhvr>
                                        <p:cTn id="7" dur="2000" fill="hold"/>
                                        <p:tgtEl>
                                          <p:spTgt spid="5132"/>
                                        </p:tgtEl>
                                        <p:attrNameLst>
                                          <p:attrName>ppt_w</p:attrName>
                                        </p:attrNameLst>
                                      </p:cBhvr>
                                      <p:tavLst>
                                        <p:tav tm="0">
                                          <p:val>
                                            <p:fltVal val="0"/>
                                          </p:val>
                                        </p:tav>
                                        <p:tav tm="100000">
                                          <p:val>
                                            <p:strVal val="#ppt_w"/>
                                          </p:val>
                                        </p:tav>
                                      </p:tavLst>
                                    </p:anim>
                                    <p:anim calcmode="lin" valueType="num">
                                      <p:cBhvr>
                                        <p:cTn id="8" dur="2000" fill="hold"/>
                                        <p:tgtEl>
                                          <p:spTgt spid="5132"/>
                                        </p:tgtEl>
                                        <p:attrNameLst>
                                          <p:attrName>ppt_h</p:attrName>
                                        </p:attrNameLst>
                                      </p:cBhvr>
                                      <p:tavLst>
                                        <p:tav tm="0">
                                          <p:val>
                                            <p:fltVal val="0"/>
                                          </p:val>
                                        </p:tav>
                                        <p:tav tm="100000">
                                          <p:val>
                                            <p:strVal val="#ppt_h"/>
                                          </p:val>
                                        </p:tav>
                                      </p:tavLst>
                                    </p:anim>
                                    <p:animEffect transition="in" filter="fade">
                                      <p:cBhvr>
                                        <p:cTn id="9" dur="2000"/>
                                        <p:tgtEl>
                                          <p:spTgt spid="5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001" y="1585468"/>
            <a:ext cx="7920880" cy="5599709"/>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ChangeArrowheads="1"/>
          </p:cNvSpPr>
          <p:nvPr/>
        </p:nvSpPr>
        <p:spPr bwMode="auto">
          <a:xfrm>
            <a:off x="395288" y="260350"/>
            <a:ext cx="8229600" cy="836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2800" dirty="0">
                <a:solidFill>
                  <a:srgbClr val="000000"/>
                </a:solidFill>
              </a:rPr>
              <a:t>LE BOUCALAIS</a:t>
            </a:r>
            <a:endParaRPr lang="fr-FR" altLang="fr-FR" sz="1400" dirty="0">
              <a:solidFill>
                <a:srgbClr val="000000"/>
              </a:solidFill>
            </a:endParaRPr>
          </a:p>
        </p:txBody>
      </p:sp>
      <p:sp>
        <p:nvSpPr>
          <p:cNvPr id="8" name="ZoneTexte 7">
            <a:extLst>
              <a:ext uri="{FF2B5EF4-FFF2-40B4-BE49-F238E27FC236}">
                <a16:creationId xmlns:a16="http://schemas.microsoft.com/office/drawing/2014/main" id="{C6D9A79D-D0A5-4C2B-85D4-D1BAE819C43A}"/>
              </a:ext>
            </a:extLst>
          </p:cNvPr>
          <p:cNvSpPr txBox="1"/>
          <p:nvPr/>
        </p:nvSpPr>
        <p:spPr>
          <a:xfrm>
            <a:off x="2851513" y="1400802"/>
            <a:ext cx="3595856" cy="369332"/>
          </a:xfrm>
          <a:prstGeom prst="rect">
            <a:avLst/>
          </a:prstGeom>
          <a:noFill/>
        </p:spPr>
        <p:txBody>
          <a:bodyPr wrap="none" rtlCol="0">
            <a:spAutoFit/>
          </a:bodyPr>
          <a:lstStyle/>
          <a:p>
            <a:r>
              <a:rPr lang="fr-FR" dirty="0"/>
              <a:t>Un parc de 3 ha clos et ombragé.</a:t>
            </a:r>
          </a:p>
        </p:txBody>
      </p:sp>
    </p:spTree>
    <p:extLst>
      <p:ext uri="{BB962C8B-B14F-4D97-AF65-F5344CB8AC3E}">
        <p14:creationId xmlns:p14="http://schemas.microsoft.com/office/powerpoint/2010/main" val="845795673"/>
      </p:ext>
    </p:extLst>
  </p:cSld>
  <p:clrMapOvr>
    <a:masterClrMapping/>
  </p:clrMapOvr>
  <mc:AlternateContent xmlns:mc="http://schemas.openxmlformats.org/markup-compatibility/2006">
    <mc:Choice xmlns:p14="http://schemas.microsoft.com/office/powerpoint/2010/main" Requires="p14">
      <p:transition p14:dur="10">
        <p:circle/>
      </p:transition>
    </mc:Choice>
    <mc:Fallback>
      <p:transition>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153"/>
                                        </p:tgtEl>
                                        <p:attrNameLst>
                                          <p:attrName>style.visibility</p:attrName>
                                        </p:attrNameLst>
                                      </p:cBhvr>
                                      <p:to>
                                        <p:strVal val="visible"/>
                                      </p:to>
                                    </p:set>
                                    <p:anim calcmode="lin" valueType="num">
                                      <p:cBhvr>
                                        <p:cTn id="7" dur="2000" fill="hold"/>
                                        <p:tgtEl>
                                          <p:spTgt spid="6153"/>
                                        </p:tgtEl>
                                        <p:attrNameLst>
                                          <p:attrName>ppt_w</p:attrName>
                                        </p:attrNameLst>
                                      </p:cBhvr>
                                      <p:tavLst>
                                        <p:tav tm="0">
                                          <p:val>
                                            <p:strVal val="#ppt_w*0.70"/>
                                          </p:val>
                                        </p:tav>
                                        <p:tav tm="100000">
                                          <p:val>
                                            <p:strVal val="#ppt_w"/>
                                          </p:val>
                                        </p:tav>
                                      </p:tavLst>
                                    </p:anim>
                                    <p:anim calcmode="lin" valueType="num">
                                      <p:cBhvr>
                                        <p:cTn id="8" dur="2000" fill="hold"/>
                                        <p:tgtEl>
                                          <p:spTgt spid="6153"/>
                                        </p:tgtEl>
                                        <p:attrNameLst>
                                          <p:attrName>ppt_h</p:attrName>
                                        </p:attrNameLst>
                                      </p:cBhvr>
                                      <p:tavLst>
                                        <p:tav tm="0">
                                          <p:val>
                                            <p:strVal val="#ppt_h"/>
                                          </p:val>
                                        </p:tav>
                                        <p:tav tm="100000">
                                          <p:val>
                                            <p:strVal val="#ppt_h"/>
                                          </p:val>
                                        </p:tav>
                                      </p:tavLst>
                                    </p:anim>
                                    <p:animEffect transition="in" filter="fade">
                                      <p:cBhvr>
                                        <p:cTn id="9" dur="20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odèle par défaut">
  <a:themeElements>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5650</TotalTime>
  <Words>1150</Words>
  <Application>Microsoft Office PowerPoint</Application>
  <PresentationFormat>Affichage à l'écran (4:3)</PresentationFormat>
  <Paragraphs>163</Paragraphs>
  <Slides>28</Slides>
  <Notes>19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28</vt:i4>
      </vt:variant>
    </vt:vector>
  </HeadingPairs>
  <TitlesOfParts>
    <vt:vector size="33" baseType="lpstr">
      <vt:lpstr>Arial</vt:lpstr>
      <vt:lpstr>Michroma</vt:lpstr>
      <vt:lpstr>Tahoma</vt:lpstr>
      <vt:lpstr>Times New Roman</vt:lpstr>
      <vt:lpstr>1_Modèle par défaut</vt:lpstr>
      <vt:lpstr>Présentation PowerPoint</vt:lpstr>
      <vt:lpstr>Plan de la présentation</vt:lpstr>
      <vt:lpstr>VIEUX-BOUCAU</vt:lpstr>
      <vt:lpstr>VIEUX-BOUCAU</vt:lpstr>
      <vt:lpstr>VIEUX-BOUCAU</vt:lpstr>
      <vt:lpstr>VIEUX-BOUCAU</vt:lpstr>
      <vt:lpstr>VIEUX-BOUCAU</vt:lpstr>
      <vt:lpstr>VIEUX-BOUCAU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restauration</vt:lpstr>
      <vt:lpstr>Présentation PowerPoint</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Fabien</dc:creator>
  <cp:lastModifiedBy>François Ricardou</cp:lastModifiedBy>
  <cp:revision>80</cp:revision>
  <dcterms:created xsi:type="dcterms:W3CDTF">2008-02-11T18:43:22Z</dcterms:created>
  <dcterms:modified xsi:type="dcterms:W3CDTF">2019-11-17T10:53:54Z</dcterms:modified>
</cp:coreProperties>
</file>